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" r:id="rId2"/>
    <p:sldId id="285" r:id="rId3"/>
    <p:sldId id="266" r:id="rId4"/>
    <p:sldId id="267" r:id="rId5"/>
    <p:sldId id="269" r:id="rId6"/>
    <p:sldId id="286" r:id="rId7"/>
    <p:sldId id="270" r:id="rId8"/>
    <p:sldId id="280" r:id="rId9"/>
    <p:sldId id="281" r:id="rId10"/>
    <p:sldId id="282" r:id="rId11"/>
    <p:sldId id="276" r:id="rId12"/>
    <p:sldId id="283" r:id="rId13"/>
    <p:sldId id="257" r:id="rId14"/>
    <p:sldId id="284" r:id="rId15"/>
    <p:sldId id="279" r:id="rId16"/>
  </p:sldIdLst>
  <p:sldSz cx="9144000" cy="6858000" type="screen4x3"/>
  <p:notesSz cx="6797675" cy="98742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rian BORBELY" initials="A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FDC300"/>
    <a:srgbClr val="FF9900"/>
    <a:srgbClr val="FFDC00"/>
    <a:srgbClr val="1F3C63"/>
    <a:srgbClr val="001F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530585-B74F-4F42-86B0-970298AC32DD}" v="12" dt="2022-02-04T18:52:59.263"/>
  </p1510:revLst>
</p1510:revInfo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4" autoAdjust="0"/>
    <p:restoredTop sz="99644" autoAdjust="0"/>
  </p:normalViewPr>
  <p:slideViewPr>
    <p:cSldViewPr>
      <p:cViewPr varScale="1">
        <p:scale>
          <a:sx n="63" d="100"/>
          <a:sy n="63" d="100"/>
        </p:scale>
        <p:origin x="1452" y="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3462"/>
    </p:cViewPr>
  </p:sorterViewPr>
  <p:notesViewPr>
    <p:cSldViewPr>
      <p:cViewPr>
        <p:scale>
          <a:sx n="120" d="100"/>
          <a:sy n="120" d="100"/>
        </p:scale>
        <p:origin x="1482" y="-1656"/>
      </p:cViewPr>
      <p:guideLst>
        <p:guide orient="horz" pos="3111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6B5538-47CF-4FB3-9661-38BEBD86557C}" type="doc">
      <dgm:prSet loTypeId="urn:microsoft.com/office/officeart/2005/8/layout/lProcess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E6F17B9F-1353-4242-93C0-09BEE98D5DC2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Enduring Shifts in Customer Behaviors</a:t>
          </a:r>
        </a:p>
      </dgm:t>
    </dgm:pt>
    <dgm:pt modelId="{7CFCB175-1CDF-4F65-A8D3-21446F7682F9}" type="parTrans" cxnId="{8336ABC6-649C-4119-B7AE-6333D8355CF2}">
      <dgm:prSet/>
      <dgm:spPr/>
      <dgm:t>
        <a:bodyPr/>
        <a:lstStyle/>
        <a:p>
          <a:endParaRPr lang="en-US"/>
        </a:p>
      </dgm:t>
    </dgm:pt>
    <dgm:pt modelId="{BDA3FDF2-4252-4B5C-9FD1-B3EFBEF89EF9}" type="sibTrans" cxnId="{8336ABC6-649C-4119-B7AE-6333D8355CF2}">
      <dgm:prSet/>
      <dgm:spPr/>
      <dgm:t>
        <a:bodyPr/>
        <a:lstStyle/>
        <a:p>
          <a:endParaRPr lang="en-US"/>
        </a:p>
      </dgm:t>
    </dgm:pt>
    <dgm:pt modelId="{27039AA4-AF5D-4B9A-ABAE-82E5E92E6EB2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Customers Move to Reduce In-Person Interactions</a:t>
          </a:r>
        </a:p>
      </dgm:t>
    </dgm:pt>
    <dgm:pt modelId="{DDE69007-C3C5-44CF-ABFC-3432986121E2}" type="parTrans" cxnId="{53146CAF-FFDD-426F-A88B-E4AE74972983}">
      <dgm:prSet/>
      <dgm:spPr/>
      <dgm:t>
        <a:bodyPr/>
        <a:lstStyle/>
        <a:p>
          <a:endParaRPr lang="en-US"/>
        </a:p>
      </dgm:t>
    </dgm:pt>
    <dgm:pt modelId="{8ACED83A-11D4-4AF1-A843-46BC269DD15D}" type="sibTrans" cxnId="{53146CAF-FFDD-426F-A88B-E4AE74972983}">
      <dgm:prSet/>
      <dgm:spPr/>
      <dgm:t>
        <a:bodyPr/>
        <a:lstStyle/>
        <a:p>
          <a:endParaRPr lang="en-US"/>
        </a:p>
      </dgm:t>
    </dgm:pt>
    <dgm:pt modelId="{F05A8B63-F117-47C4-B3F8-AC7F25E8E940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Customers Using More Digital Technologies</a:t>
          </a:r>
        </a:p>
      </dgm:t>
    </dgm:pt>
    <dgm:pt modelId="{FEF9C0C1-27FB-4959-A803-4EB87C9ACEC4}" type="parTrans" cxnId="{D7313C3E-D168-416E-ABA4-59B0D1BAD8A5}">
      <dgm:prSet/>
      <dgm:spPr/>
      <dgm:t>
        <a:bodyPr/>
        <a:lstStyle/>
        <a:p>
          <a:endParaRPr lang="en-US"/>
        </a:p>
      </dgm:t>
    </dgm:pt>
    <dgm:pt modelId="{5C3BDF6C-0398-4C5B-A81A-42FDA45BC8B5}" type="sibTrans" cxnId="{D7313C3E-D168-416E-ABA4-59B0D1BAD8A5}">
      <dgm:prSet/>
      <dgm:spPr/>
      <dgm:t>
        <a:bodyPr/>
        <a:lstStyle/>
        <a:p>
          <a:endParaRPr lang="en-US"/>
        </a:p>
      </dgm:t>
    </dgm:pt>
    <dgm:pt modelId="{0C44D505-2BE7-41C4-AB58-CE713B19C9E8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Evolving Key Account Sales Processes</a:t>
          </a:r>
        </a:p>
      </dgm:t>
    </dgm:pt>
    <dgm:pt modelId="{5933AA98-E5E1-4768-9D9F-C551DD8504DB}" type="parTrans" cxnId="{BFF34F18-89C6-4368-A25E-56BDCB5CE3E5}">
      <dgm:prSet/>
      <dgm:spPr/>
      <dgm:t>
        <a:bodyPr/>
        <a:lstStyle/>
        <a:p>
          <a:endParaRPr lang="en-US"/>
        </a:p>
      </dgm:t>
    </dgm:pt>
    <dgm:pt modelId="{2A152614-D96F-453B-A209-40B3AA9A1238}" type="sibTrans" cxnId="{BFF34F18-89C6-4368-A25E-56BDCB5CE3E5}">
      <dgm:prSet/>
      <dgm:spPr/>
      <dgm:t>
        <a:bodyPr/>
        <a:lstStyle/>
        <a:p>
          <a:endParaRPr lang="en-US"/>
        </a:p>
      </dgm:t>
    </dgm:pt>
    <dgm:pt modelId="{67C2F17B-E1BC-4250-B841-3BE8792C4B3B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Opportunity Management</a:t>
          </a:r>
        </a:p>
      </dgm:t>
    </dgm:pt>
    <dgm:pt modelId="{011797AB-0CB2-4045-90E0-759C1925D200}" type="parTrans" cxnId="{0CC87BBE-1391-482C-97C0-E2A2ECF377A3}">
      <dgm:prSet/>
      <dgm:spPr/>
      <dgm:t>
        <a:bodyPr/>
        <a:lstStyle/>
        <a:p>
          <a:endParaRPr lang="en-US"/>
        </a:p>
      </dgm:t>
    </dgm:pt>
    <dgm:pt modelId="{A5088043-A99D-4136-A581-7A8ED4FDAA34}" type="sibTrans" cxnId="{0CC87BBE-1391-482C-97C0-E2A2ECF377A3}">
      <dgm:prSet/>
      <dgm:spPr/>
      <dgm:t>
        <a:bodyPr/>
        <a:lstStyle/>
        <a:p>
          <a:endParaRPr lang="en-US"/>
        </a:p>
      </dgm:t>
    </dgm:pt>
    <dgm:pt modelId="{0C68BA17-3801-4408-ADC2-48D310B9D394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Approach</a:t>
          </a:r>
        </a:p>
      </dgm:t>
    </dgm:pt>
    <dgm:pt modelId="{411DF034-8E4F-4C2A-8AA1-35232AD3D286}" type="parTrans" cxnId="{71B75765-4311-49AF-A2D1-CE228A796320}">
      <dgm:prSet/>
      <dgm:spPr/>
      <dgm:t>
        <a:bodyPr/>
        <a:lstStyle/>
        <a:p>
          <a:endParaRPr lang="en-US"/>
        </a:p>
      </dgm:t>
    </dgm:pt>
    <dgm:pt modelId="{1A1F8900-E26E-46DE-B719-FA3A1DFA4D35}" type="sibTrans" cxnId="{71B75765-4311-49AF-A2D1-CE228A796320}">
      <dgm:prSet/>
      <dgm:spPr/>
      <dgm:t>
        <a:bodyPr/>
        <a:lstStyle/>
        <a:p>
          <a:endParaRPr lang="en-US"/>
        </a:p>
      </dgm:t>
    </dgm:pt>
    <dgm:pt modelId="{4B70C645-C8D4-458A-8385-C6926F443B8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The Increase in Digital Transformation</a:t>
          </a:r>
        </a:p>
      </dgm:t>
    </dgm:pt>
    <dgm:pt modelId="{A5970348-5E3B-4CC4-AB98-D9E886804FAC}" type="parTrans" cxnId="{3223B580-7553-4116-AA73-893EC23F1D5F}">
      <dgm:prSet/>
      <dgm:spPr/>
      <dgm:t>
        <a:bodyPr/>
        <a:lstStyle/>
        <a:p>
          <a:endParaRPr lang="en-US"/>
        </a:p>
      </dgm:t>
    </dgm:pt>
    <dgm:pt modelId="{13939C2C-E09E-4D95-A8B1-A53F5F17C452}" type="sibTrans" cxnId="{3223B580-7553-4116-AA73-893EC23F1D5F}">
      <dgm:prSet/>
      <dgm:spPr/>
      <dgm:t>
        <a:bodyPr/>
        <a:lstStyle/>
        <a:p>
          <a:endParaRPr lang="en-US"/>
        </a:p>
      </dgm:t>
    </dgm:pt>
    <dgm:pt modelId="{6ABF37D2-440F-4851-B66F-F5C541CEFF0D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People</a:t>
          </a:r>
        </a:p>
      </dgm:t>
    </dgm:pt>
    <dgm:pt modelId="{8EBCD29C-6881-4DD0-95E7-8DE25FF55697}" type="parTrans" cxnId="{0E9E0CFB-230B-401A-B9CD-709D1BA23828}">
      <dgm:prSet/>
      <dgm:spPr/>
      <dgm:t>
        <a:bodyPr/>
        <a:lstStyle/>
        <a:p>
          <a:endParaRPr lang="en-US"/>
        </a:p>
      </dgm:t>
    </dgm:pt>
    <dgm:pt modelId="{9FA53232-855B-496E-85D7-F99CC9400221}" type="sibTrans" cxnId="{0E9E0CFB-230B-401A-B9CD-709D1BA23828}">
      <dgm:prSet/>
      <dgm:spPr/>
      <dgm:t>
        <a:bodyPr/>
        <a:lstStyle/>
        <a:p>
          <a:endParaRPr lang="en-US"/>
        </a:p>
      </dgm:t>
    </dgm:pt>
    <dgm:pt modelId="{AB16C8F7-46AF-4DC8-8710-C8960C2EE22F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Performance</a:t>
          </a:r>
        </a:p>
      </dgm:t>
    </dgm:pt>
    <dgm:pt modelId="{E95B4F3B-1B2C-4994-8FDA-82DAFEDD9684}" type="parTrans" cxnId="{EEABE451-355A-4B11-8404-D83C9D4302C9}">
      <dgm:prSet/>
      <dgm:spPr/>
      <dgm:t>
        <a:bodyPr/>
        <a:lstStyle/>
        <a:p>
          <a:endParaRPr lang="en-US"/>
        </a:p>
      </dgm:t>
    </dgm:pt>
    <dgm:pt modelId="{A117085E-3E75-479F-8F50-47A6D25C325B}" type="sibTrans" cxnId="{EEABE451-355A-4B11-8404-D83C9D4302C9}">
      <dgm:prSet/>
      <dgm:spPr/>
      <dgm:t>
        <a:bodyPr/>
        <a:lstStyle/>
        <a:p>
          <a:endParaRPr lang="en-US"/>
        </a:p>
      </dgm:t>
    </dgm:pt>
    <dgm:pt modelId="{AA883EA1-B4AC-43C4-85EE-F73D463D7B64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Customers’ Information Overload and Need for Personalized Content</a:t>
          </a:r>
        </a:p>
      </dgm:t>
    </dgm:pt>
    <dgm:pt modelId="{7DC908C3-832E-4C25-8F5A-E612415C0056}" type="parTrans" cxnId="{557AB635-8B86-4A01-BBE1-0B585E4FC794}">
      <dgm:prSet/>
      <dgm:spPr/>
      <dgm:t>
        <a:bodyPr/>
        <a:lstStyle/>
        <a:p>
          <a:endParaRPr lang="en-US"/>
        </a:p>
      </dgm:t>
    </dgm:pt>
    <dgm:pt modelId="{7C73383A-27B2-4E4D-907D-8D28288941A6}" type="sibTrans" cxnId="{557AB635-8B86-4A01-BBE1-0B585E4FC794}">
      <dgm:prSet/>
      <dgm:spPr/>
      <dgm:t>
        <a:bodyPr/>
        <a:lstStyle/>
        <a:p>
          <a:endParaRPr lang="en-US"/>
        </a:p>
      </dgm:t>
    </dgm:pt>
    <dgm:pt modelId="{73BFDDB3-3AA1-43B4-B27F-EE83F541ACF1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Presentation/Objection Handling/Close</a:t>
          </a:r>
        </a:p>
      </dgm:t>
    </dgm:pt>
    <dgm:pt modelId="{CE6956DE-14D1-4F09-9834-E9D984C3CDD6}" type="parTrans" cxnId="{BD44D05D-6F09-47FE-B9C7-67057F2913AC}">
      <dgm:prSet/>
      <dgm:spPr/>
      <dgm:t>
        <a:bodyPr/>
        <a:lstStyle/>
        <a:p>
          <a:endParaRPr lang="en-US"/>
        </a:p>
      </dgm:t>
    </dgm:pt>
    <dgm:pt modelId="{3F4BA32D-0E38-4076-A1C7-D5A5DFC0D44F}" type="sibTrans" cxnId="{BD44D05D-6F09-47FE-B9C7-67057F2913AC}">
      <dgm:prSet/>
      <dgm:spPr/>
      <dgm:t>
        <a:bodyPr/>
        <a:lstStyle/>
        <a:p>
          <a:endParaRPr lang="en-US"/>
        </a:p>
      </dgm:t>
    </dgm:pt>
    <dgm:pt modelId="{95179EA2-0DC4-4A46-9FB8-0D1D186BF398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Follow-up</a:t>
          </a:r>
        </a:p>
      </dgm:t>
    </dgm:pt>
    <dgm:pt modelId="{5133D5BA-0EAF-46D3-A4A3-656DF1C1BF9B}" type="parTrans" cxnId="{B89BA8D9-61DB-4228-AE45-6918A98A3D1E}">
      <dgm:prSet/>
      <dgm:spPr/>
      <dgm:t>
        <a:bodyPr/>
        <a:lstStyle/>
        <a:p>
          <a:endParaRPr lang="en-US"/>
        </a:p>
      </dgm:t>
    </dgm:pt>
    <dgm:pt modelId="{FABB64B1-4BC6-4B24-9247-710F6989E080}" type="sibTrans" cxnId="{B89BA8D9-61DB-4228-AE45-6918A98A3D1E}">
      <dgm:prSet/>
      <dgm:spPr/>
      <dgm:t>
        <a:bodyPr/>
        <a:lstStyle/>
        <a:p>
          <a:endParaRPr lang="en-US"/>
        </a:p>
      </dgm:t>
    </dgm:pt>
    <dgm:pt modelId="{6CF855D3-FEC4-4D88-8E8E-CC6691F1147B}" type="pres">
      <dgm:prSet presAssocID="{C56B5538-47CF-4FB3-9661-38BEBD86557C}" presName="theList" presStyleCnt="0">
        <dgm:presLayoutVars>
          <dgm:dir/>
          <dgm:animLvl val="lvl"/>
          <dgm:resizeHandles val="exact"/>
        </dgm:presLayoutVars>
      </dgm:prSet>
      <dgm:spPr/>
    </dgm:pt>
    <dgm:pt modelId="{E3644D79-F57A-4E14-B205-2523CAE1BE38}" type="pres">
      <dgm:prSet presAssocID="{E6F17B9F-1353-4242-93C0-09BEE98D5DC2}" presName="compNode" presStyleCnt="0"/>
      <dgm:spPr/>
    </dgm:pt>
    <dgm:pt modelId="{AF163294-D404-4A21-A100-338DA6BC7D59}" type="pres">
      <dgm:prSet presAssocID="{E6F17B9F-1353-4242-93C0-09BEE98D5DC2}" presName="aNode" presStyleLbl="bgShp" presStyleIdx="0" presStyleCnt="3"/>
      <dgm:spPr/>
    </dgm:pt>
    <dgm:pt modelId="{B70500E2-7086-4426-8C35-765135D76FE7}" type="pres">
      <dgm:prSet presAssocID="{E6F17B9F-1353-4242-93C0-09BEE98D5DC2}" presName="textNode" presStyleLbl="bgShp" presStyleIdx="0" presStyleCnt="3"/>
      <dgm:spPr/>
    </dgm:pt>
    <dgm:pt modelId="{21F9D3DB-FC86-47CD-AA0B-333EB4D3534E}" type="pres">
      <dgm:prSet presAssocID="{E6F17B9F-1353-4242-93C0-09BEE98D5DC2}" presName="compChildNode" presStyleCnt="0"/>
      <dgm:spPr/>
    </dgm:pt>
    <dgm:pt modelId="{B31106F6-7C0A-4EF3-B4E0-44D36BA30C86}" type="pres">
      <dgm:prSet presAssocID="{E6F17B9F-1353-4242-93C0-09BEE98D5DC2}" presName="theInnerList" presStyleCnt="0"/>
      <dgm:spPr/>
    </dgm:pt>
    <dgm:pt modelId="{D5E716FA-AC5B-4D7D-A863-BD069D659D1D}" type="pres">
      <dgm:prSet presAssocID="{27039AA4-AF5D-4B9A-ABAE-82E5E92E6EB2}" presName="childNode" presStyleLbl="node1" presStyleIdx="0" presStyleCnt="9">
        <dgm:presLayoutVars>
          <dgm:bulletEnabled val="1"/>
        </dgm:presLayoutVars>
      </dgm:prSet>
      <dgm:spPr/>
    </dgm:pt>
    <dgm:pt modelId="{620BE060-319A-49E9-9252-BB53FCB1A316}" type="pres">
      <dgm:prSet presAssocID="{27039AA4-AF5D-4B9A-ABAE-82E5E92E6EB2}" presName="aSpace2" presStyleCnt="0"/>
      <dgm:spPr/>
    </dgm:pt>
    <dgm:pt modelId="{A4342503-580B-4DC6-BBC0-8C0B66624AAC}" type="pres">
      <dgm:prSet presAssocID="{F05A8B63-F117-47C4-B3F8-AC7F25E8E940}" presName="childNode" presStyleLbl="node1" presStyleIdx="1" presStyleCnt="9">
        <dgm:presLayoutVars>
          <dgm:bulletEnabled val="1"/>
        </dgm:presLayoutVars>
      </dgm:prSet>
      <dgm:spPr/>
    </dgm:pt>
    <dgm:pt modelId="{5DD6835F-76D3-446A-A469-B6B39A2B4A51}" type="pres">
      <dgm:prSet presAssocID="{F05A8B63-F117-47C4-B3F8-AC7F25E8E940}" presName="aSpace2" presStyleCnt="0"/>
      <dgm:spPr/>
    </dgm:pt>
    <dgm:pt modelId="{F2490A83-0A88-4571-B187-42EFB4300ABF}" type="pres">
      <dgm:prSet presAssocID="{AA883EA1-B4AC-43C4-85EE-F73D463D7B64}" presName="childNode" presStyleLbl="node1" presStyleIdx="2" presStyleCnt="9">
        <dgm:presLayoutVars>
          <dgm:bulletEnabled val="1"/>
        </dgm:presLayoutVars>
      </dgm:prSet>
      <dgm:spPr/>
    </dgm:pt>
    <dgm:pt modelId="{ED215E0D-867F-49F4-B341-55738A5D9E60}" type="pres">
      <dgm:prSet presAssocID="{E6F17B9F-1353-4242-93C0-09BEE98D5DC2}" presName="aSpace" presStyleCnt="0"/>
      <dgm:spPr/>
    </dgm:pt>
    <dgm:pt modelId="{22258E0C-3F98-4CC0-985F-585BC216C123}" type="pres">
      <dgm:prSet presAssocID="{0C44D505-2BE7-41C4-AB58-CE713B19C9E8}" presName="compNode" presStyleCnt="0"/>
      <dgm:spPr/>
    </dgm:pt>
    <dgm:pt modelId="{5DCE5327-81AA-468F-8525-5EFDBCDE85D9}" type="pres">
      <dgm:prSet presAssocID="{0C44D505-2BE7-41C4-AB58-CE713B19C9E8}" presName="aNode" presStyleLbl="bgShp" presStyleIdx="1" presStyleCnt="3"/>
      <dgm:spPr/>
    </dgm:pt>
    <dgm:pt modelId="{9A34AFEC-9D72-42CF-B3F7-BD39749DA139}" type="pres">
      <dgm:prSet presAssocID="{0C44D505-2BE7-41C4-AB58-CE713B19C9E8}" presName="textNode" presStyleLbl="bgShp" presStyleIdx="1" presStyleCnt="3"/>
      <dgm:spPr/>
    </dgm:pt>
    <dgm:pt modelId="{27BCEECB-2E21-4757-8C03-2B8E5891A960}" type="pres">
      <dgm:prSet presAssocID="{0C44D505-2BE7-41C4-AB58-CE713B19C9E8}" presName="compChildNode" presStyleCnt="0"/>
      <dgm:spPr/>
    </dgm:pt>
    <dgm:pt modelId="{C643895A-96C0-403A-A051-8857881E936A}" type="pres">
      <dgm:prSet presAssocID="{0C44D505-2BE7-41C4-AB58-CE713B19C9E8}" presName="theInnerList" presStyleCnt="0"/>
      <dgm:spPr/>
    </dgm:pt>
    <dgm:pt modelId="{3D79CDF0-A17D-4EB9-8711-4FB828FB31E0}" type="pres">
      <dgm:prSet presAssocID="{67C2F17B-E1BC-4250-B841-3BE8792C4B3B}" presName="childNode" presStyleLbl="node1" presStyleIdx="3" presStyleCnt="9">
        <dgm:presLayoutVars>
          <dgm:bulletEnabled val="1"/>
        </dgm:presLayoutVars>
      </dgm:prSet>
      <dgm:spPr/>
    </dgm:pt>
    <dgm:pt modelId="{AB3BFC5E-1372-4880-ABCE-15DD6B450663}" type="pres">
      <dgm:prSet presAssocID="{67C2F17B-E1BC-4250-B841-3BE8792C4B3B}" presName="aSpace2" presStyleCnt="0"/>
      <dgm:spPr/>
    </dgm:pt>
    <dgm:pt modelId="{B3B677DB-3347-4EFD-89FD-2F6BFB45C9F7}" type="pres">
      <dgm:prSet presAssocID="{0C68BA17-3801-4408-ADC2-48D310B9D394}" presName="childNode" presStyleLbl="node1" presStyleIdx="4" presStyleCnt="9">
        <dgm:presLayoutVars>
          <dgm:bulletEnabled val="1"/>
        </dgm:presLayoutVars>
      </dgm:prSet>
      <dgm:spPr/>
    </dgm:pt>
    <dgm:pt modelId="{C8955F59-1069-47A6-815D-22007A211F6C}" type="pres">
      <dgm:prSet presAssocID="{0C68BA17-3801-4408-ADC2-48D310B9D394}" presName="aSpace2" presStyleCnt="0"/>
      <dgm:spPr/>
    </dgm:pt>
    <dgm:pt modelId="{A625425E-A358-42A0-B805-B8D195F9CC6F}" type="pres">
      <dgm:prSet presAssocID="{73BFDDB3-3AA1-43B4-B27F-EE83F541ACF1}" presName="childNode" presStyleLbl="node1" presStyleIdx="5" presStyleCnt="9">
        <dgm:presLayoutVars>
          <dgm:bulletEnabled val="1"/>
        </dgm:presLayoutVars>
      </dgm:prSet>
      <dgm:spPr/>
    </dgm:pt>
    <dgm:pt modelId="{1A6055B9-328C-43A4-BDA8-C251D8195AA3}" type="pres">
      <dgm:prSet presAssocID="{73BFDDB3-3AA1-43B4-B27F-EE83F541ACF1}" presName="aSpace2" presStyleCnt="0"/>
      <dgm:spPr/>
    </dgm:pt>
    <dgm:pt modelId="{68B0ADE5-25FA-4C8B-A5D2-6AD1D96E3E12}" type="pres">
      <dgm:prSet presAssocID="{95179EA2-0DC4-4A46-9FB8-0D1D186BF398}" presName="childNode" presStyleLbl="node1" presStyleIdx="6" presStyleCnt="9">
        <dgm:presLayoutVars>
          <dgm:bulletEnabled val="1"/>
        </dgm:presLayoutVars>
      </dgm:prSet>
      <dgm:spPr/>
    </dgm:pt>
    <dgm:pt modelId="{5EC1A0E0-FF23-495E-A516-5B78733663F7}" type="pres">
      <dgm:prSet presAssocID="{0C44D505-2BE7-41C4-AB58-CE713B19C9E8}" presName="aSpace" presStyleCnt="0"/>
      <dgm:spPr/>
    </dgm:pt>
    <dgm:pt modelId="{8B88B3CB-E0F6-4FD6-B722-01A13E4CD377}" type="pres">
      <dgm:prSet presAssocID="{4B70C645-C8D4-458A-8385-C6926F443B8B}" presName="compNode" presStyleCnt="0"/>
      <dgm:spPr/>
    </dgm:pt>
    <dgm:pt modelId="{60686AEA-C863-4D61-9100-483F20E2B803}" type="pres">
      <dgm:prSet presAssocID="{4B70C645-C8D4-458A-8385-C6926F443B8B}" presName="aNode" presStyleLbl="bgShp" presStyleIdx="2" presStyleCnt="3"/>
      <dgm:spPr/>
    </dgm:pt>
    <dgm:pt modelId="{9AC67F07-429D-4391-B808-9566FC825513}" type="pres">
      <dgm:prSet presAssocID="{4B70C645-C8D4-458A-8385-C6926F443B8B}" presName="textNode" presStyleLbl="bgShp" presStyleIdx="2" presStyleCnt="3"/>
      <dgm:spPr/>
    </dgm:pt>
    <dgm:pt modelId="{110C02DD-88DC-47A2-9E56-1B61D198D6D9}" type="pres">
      <dgm:prSet presAssocID="{4B70C645-C8D4-458A-8385-C6926F443B8B}" presName="compChildNode" presStyleCnt="0"/>
      <dgm:spPr/>
    </dgm:pt>
    <dgm:pt modelId="{39997192-2636-4CF4-9916-22D7B26ED3A6}" type="pres">
      <dgm:prSet presAssocID="{4B70C645-C8D4-458A-8385-C6926F443B8B}" presName="theInnerList" presStyleCnt="0"/>
      <dgm:spPr/>
    </dgm:pt>
    <dgm:pt modelId="{FD8702D8-3FE1-4E8C-8279-00071EE6CAE2}" type="pres">
      <dgm:prSet presAssocID="{6ABF37D2-440F-4851-B66F-F5C541CEFF0D}" presName="childNode" presStyleLbl="node1" presStyleIdx="7" presStyleCnt="9">
        <dgm:presLayoutVars>
          <dgm:bulletEnabled val="1"/>
        </dgm:presLayoutVars>
      </dgm:prSet>
      <dgm:spPr/>
    </dgm:pt>
    <dgm:pt modelId="{C9F0F7BD-51A3-477A-BBC7-239AD7CF777A}" type="pres">
      <dgm:prSet presAssocID="{6ABF37D2-440F-4851-B66F-F5C541CEFF0D}" presName="aSpace2" presStyleCnt="0"/>
      <dgm:spPr/>
    </dgm:pt>
    <dgm:pt modelId="{FF5D3329-0A0A-41B4-A5F0-A64FA699FF54}" type="pres">
      <dgm:prSet presAssocID="{AB16C8F7-46AF-4DC8-8710-C8960C2EE22F}" presName="childNode" presStyleLbl="node1" presStyleIdx="8" presStyleCnt="9">
        <dgm:presLayoutVars>
          <dgm:bulletEnabled val="1"/>
        </dgm:presLayoutVars>
      </dgm:prSet>
      <dgm:spPr/>
    </dgm:pt>
  </dgm:ptLst>
  <dgm:cxnLst>
    <dgm:cxn modelId="{6C560403-5091-4AA4-ACCA-C3CF517BB010}" type="presOf" srcId="{73BFDDB3-3AA1-43B4-B27F-EE83F541ACF1}" destId="{A625425E-A358-42A0-B805-B8D195F9CC6F}" srcOrd="0" destOrd="0" presId="urn:microsoft.com/office/officeart/2005/8/layout/lProcess2"/>
    <dgm:cxn modelId="{8A5A9005-A975-4433-8782-7770BF7C3276}" type="presOf" srcId="{AB16C8F7-46AF-4DC8-8710-C8960C2EE22F}" destId="{FF5D3329-0A0A-41B4-A5F0-A64FA699FF54}" srcOrd="0" destOrd="0" presId="urn:microsoft.com/office/officeart/2005/8/layout/lProcess2"/>
    <dgm:cxn modelId="{9F481317-D415-4651-B218-54467C6D264F}" type="presOf" srcId="{C56B5538-47CF-4FB3-9661-38BEBD86557C}" destId="{6CF855D3-FEC4-4D88-8E8E-CC6691F1147B}" srcOrd="0" destOrd="0" presId="urn:microsoft.com/office/officeart/2005/8/layout/lProcess2"/>
    <dgm:cxn modelId="{BFF34F18-89C6-4368-A25E-56BDCB5CE3E5}" srcId="{C56B5538-47CF-4FB3-9661-38BEBD86557C}" destId="{0C44D505-2BE7-41C4-AB58-CE713B19C9E8}" srcOrd="1" destOrd="0" parTransId="{5933AA98-E5E1-4768-9D9F-C551DD8504DB}" sibTransId="{2A152614-D96F-453B-A209-40B3AA9A1238}"/>
    <dgm:cxn modelId="{D6CA6825-084A-4D87-9654-B819B01B3345}" type="presOf" srcId="{95179EA2-0DC4-4A46-9FB8-0D1D186BF398}" destId="{68B0ADE5-25FA-4C8B-A5D2-6AD1D96E3E12}" srcOrd="0" destOrd="0" presId="urn:microsoft.com/office/officeart/2005/8/layout/lProcess2"/>
    <dgm:cxn modelId="{257DA335-9A51-4578-8448-5B2A314F7B60}" type="presOf" srcId="{6ABF37D2-440F-4851-B66F-F5C541CEFF0D}" destId="{FD8702D8-3FE1-4E8C-8279-00071EE6CAE2}" srcOrd="0" destOrd="0" presId="urn:microsoft.com/office/officeart/2005/8/layout/lProcess2"/>
    <dgm:cxn modelId="{557AB635-8B86-4A01-BBE1-0B585E4FC794}" srcId="{E6F17B9F-1353-4242-93C0-09BEE98D5DC2}" destId="{AA883EA1-B4AC-43C4-85EE-F73D463D7B64}" srcOrd="2" destOrd="0" parTransId="{7DC908C3-832E-4C25-8F5A-E612415C0056}" sibTransId="{7C73383A-27B2-4E4D-907D-8D28288941A6}"/>
    <dgm:cxn modelId="{D7313C3E-D168-416E-ABA4-59B0D1BAD8A5}" srcId="{E6F17B9F-1353-4242-93C0-09BEE98D5DC2}" destId="{F05A8B63-F117-47C4-B3F8-AC7F25E8E940}" srcOrd="1" destOrd="0" parTransId="{FEF9C0C1-27FB-4959-A803-4EB87C9ACEC4}" sibTransId="{5C3BDF6C-0398-4C5B-A81A-42FDA45BC8B5}"/>
    <dgm:cxn modelId="{BD44D05D-6F09-47FE-B9C7-67057F2913AC}" srcId="{0C44D505-2BE7-41C4-AB58-CE713B19C9E8}" destId="{73BFDDB3-3AA1-43B4-B27F-EE83F541ACF1}" srcOrd="2" destOrd="0" parTransId="{CE6956DE-14D1-4F09-9834-E9D984C3CDD6}" sibTransId="{3F4BA32D-0E38-4076-A1C7-D5A5DFC0D44F}"/>
    <dgm:cxn modelId="{F91B9542-C257-4434-85E0-E603D91C3F3B}" type="presOf" srcId="{E6F17B9F-1353-4242-93C0-09BEE98D5DC2}" destId="{B70500E2-7086-4426-8C35-765135D76FE7}" srcOrd="1" destOrd="0" presId="urn:microsoft.com/office/officeart/2005/8/layout/lProcess2"/>
    <dgm:cxn modelId="{71B75765-4311-49AF-A2D1-CE228A796320}" srcId="{0C44D505-2BE7-41C4-AB58-CE713B19C9E8}" destId="{0C68BA17-3801-4408-ADC2-48D310B9D394}" srcOrd="1" destOrd="0" parTransId="{411DF034-8E4F-4C2A-8AA1-35232AD3D286}" sibTransId="{1A1F8900-E26E-46DE-B719-FA3A1DFA4D35}"/>
    <dgm:cxn modelId="{4112704B-24A6-4A4A-B205-960ED1CB9872}" type="presOf" srcId="{E6F17B9F-1353-4242-93C0-09BEE98D5DC2}" destId="{AF163294-D404-4A21-A100-338DA6BC7D59}" srcOrd="0" destOrd="0" presId="urn:microsoft.com/office/officeart/2005/8/layout/lProcess2"/>
    <dgm:cxn modelId="{EEABE451-355A-4B11-8404-D83C9D4302C9}" srcId="{4B70C645-C8D4-458A-8385-C6926F443B8B}" destId="{AB16C8F7-46AF-4DC8-8710-C8960C2EE22F}" srcOrd="1" destOrd="0" parTransId="{E95B4F3B-1B2C-4994-8FDA-82DAFEDD9684}" sibTransId="{A117085E-3E75-479F-8F50-47A6D25C325B}"/>
    <dgm:cxn modelId="{0E319D7D-3D04-4D14-B3C1-68ABC7E73529}" type="presOf" srcId="{67C2F17B-E1BC-4250-B841-3BE8792C4B3B}" destId="{3D79CDF0-A17D-4EB9-8711-4FB828FB31E0}" srcOrd="0" destOrd="0" presId="urn:microsoft.com/office/officeart/2005/8/layout/lProcess2"/>
    <dgm:cxn modelId="{3223B580-7553-4116-AA73-893EC23F1D5F}" srcId="{C56B5538-47CF-4FB3-9661-38BEBD86557C}" destId="{4B70C645-C8D4-458A-8385-C6926F443B8B}" srcOrd="2" destOrd="0" parTransId="{A5970348-5E3B-4CC4-AB98-D9E886804FAC}" sibTransId="{13939C2C-E09E-4D95-A8B1-A53F5F17C452}"/>
    <dgm:cxn modelId="{53146CAF-FFDD-426F-A88B-E4AE74972983}" srcId="{E6F17B9F-1353-4242-93C0-09BEE98D5DC2}" destId="{27039AA4-AF5D-4B9A-ABAE-82E5E92E6EB2}" srcOrd="0" destOrd="0" parTransId="{DDE69007-C3C5-44CF-ABFC-3432986121E2}" sibTransId="{8ACED83A-11D4-4AF1-A843-46BC269DD15D}"/>
    <dgm:cxn modelId="{29C9CDB2-A362-41B6-A348-1354A28911E0}" type="presOf" srcId="{F05A8B63-F117-47C4-B3F8-AC7F25E8E940}" destId="{A4342503-580B-4DC6-BBC0-8C0B66624AAC}" srcOrd="0" destOrd="0" presId="urn:microsoft.com/office/officeart/2005/8/layout/lProcess2"/>
    <dgm:cxn modelId="{D8C820B3-2BDC-4946-BF7A-BC3267D2AE65}" type="presOf" srcId="{4B70C645-C8D4-458A-8385-C6926F443B8B}" destId="{9AC67F07-429D-4391-B808-9566FC825513}" srcOrd="1" destOrd="0" presId="urn:microsoft.com/office/officeart/2005/8/layout/lProcess2"/>
    <dgm:cxn modelId="{B00856B9-7C79-4A0B-9700-F21EBB1F36D8}" type="presOf" srcId="{0C44D505-2BE7-41C4-AB58-CE713B19C9E8}" destId="{9A34AFEC-9D72-42CF-B3F7-BD39749DA139}" srcOrd="1" destOrd="0" presId="urn:microsoft.com/office/officeart/2005/8/layout/lProcess2"/>
    <dgm:cxn modelId="{0CC87BBE-1391-482C-97C0-E2A2ECF377A3}" srcId="{0C44D505-2BE7-41C4-AB58-CE713B19C9E8}" destId="{67C2F17B-E1BC-4250-B841-3BE8792C4B3B}" srcOrd="0" destOrd="0" parTransId="{011797AB-0CB2-4045-90E0-759C1925D200}" sibTransId="{A5088043-A99D-4136-A581-7A8ED4FDAA34}"/>
    <dgm:cxn modelId="{38D201C6-5074-4392-A557-7231575C1B8D}" type="presOf" srcId="{0C44D505-2BE7-41C4-AB58-CE713B19C9E8}" destId="{5DCE5327-81AA-468F-8525-5EFDBCDE85D9}" srcOrd="0" destOrd="0" presId="urn:microsoft.com/office/officeart/2005/8/layout/lProcess2"/>
    <dgm:cxn modelId="{8336ABC6-649C-4119-B7AE-6333D8355CF2}" srcId="{C56B5538-47CF-4FB3-9661-38BEBD86557C}" destId="{E6F17B9F-1353-4242-93C0-09BEE98D5DC2}" srcOrd="0" destOrd="0" parTransId="{7CFCB175-1CDF-4F65-A8D3-21446F7682F9}" sibTransId="{BDA3FDF2-4252-4B5C-9FD1-B3EFBEF89EF9}"/>
    <dgm:cxn modelId="{73361FD0-6B2F-46DE-9C3A-EC8E17865E3C}" type="presOf" srcId="{0C68BA17-3801-4408-ADC2-48D310B9D394}" destId="{B3B677DB-3347-4EFD-89FD-2F6BFB45C9F7}" srcOrd="0" destOrd="0" presId="urn:microsoft.com/office/officeart/2005/8/layout/lProcess2"/>
    <dgm:cxn modelId="{B89BA8D9-61DB-4228-AE45-6918A98A3D1E}" srcId="{0C44D505-2BE7-41C4-AB58-CE713B19C9E8}" destId="{95179EA2-0DC4-4A46-9FB8-0D1D186BF398}" srcOrd="3" destOrd="0" parTransId="{5133D5BA-0EAF-46D3-A4A3-656DF1C1BF9B}" sibTransId="{FABB64B1-4BC6-4B24-9247-710F6989E080}"/>
    <dgm:cxn modelId="{6E262EE6-1BF7-40ED-9590-215DBEA1E516}" type="presOf" srcId="{AA883EA1-B4AC-43C4-85EE-F73D463D7B64}" destId="{F2490A83-0A88-4571-B187-42EFB4300ABF}" srcOrd="0" destOrd="0" presId="urn:microsoft.com/office/officeart/2005/8/layout/lProcess2"/>
    <dgm:cxn modelId="{B61497F6-28C5-4393-96A5-46F6634EE096}" type="presOf" srcId="{27039AA4-AF5D-4B9A-ABAE-82E5E92E6EB2}" destId="{D5E716FA-AC5B-4D7D-A863-BD069D659D1D}" srcOrd="0" destOrd="0" presId="urn:microsoft.com/office/officeart/2005/8/layout/lProcess2"/>
    <dgm:cxn modelId="{91321EF8-A5BA-4C6F-8B6A-95F768F0E01B}" type="presOf" srcId="{4B70C645-C8D4-458A-8385-C6926F443B8B}" destId="{60686AEA-C863-4D61-9100-483F20E2B803}" srcOrd="0" destOrd="0" presId="urn:microsoft.com/office/officeart/2005/8/layout/lProcess2"/>
    <dgm:cxn modelId="{0E9E0CFB-230B-401A-B9CD-709D1BA23828}" srcId="{4B70C645-C8D4-458A-8385-C6926F443B8B}" destId="{6ABF37D2-440F-4851-B66F-F5C541CEFF0D}" srcOrd="0" destOrd="0" parTransId="{8EBCD29C-6881-4DD0-95E7-8DE25FF55697}" sibTransId="{9FA53232-855B-496E-85D7-F99CC9400221}"/>
    <dgm:cxn modelId="{542A1A70-ABD1-413E-BD12-F7D61809FA10}" type="presParOf" srcId="{6CF855D3-FEC4-4D88-8E8E-CC6691F1147B}" destId="{E3644D79-F57A-4E14-B205-2523CAE1BE38}" srcOrd="0" destOrd="0" presId="urn:microsoft.com/office/officeart/2005/8/layout/lProcess2"/>
    <dgm:cxn modelId="{02C7FFF3-BBE3-4CF4-9C55-E9933F2C0FB1}" type="presParOf" srcId="{E3644D79-F57A-4E14-B205-2523CAE1BE38}" destId="{AF163294-D404-4A21-A100-338DA6BC7D59}" srcOrd="0" destOrd="0" presId="urn:microsoft.com/office/officeart/2005/8/layout/lProcess2"/>
    <dgm:cxn modelId="{3442760C-65CF-4E51-9DD7-C4180FD58497}" type="presParOf" srcId="{E3644D79-F57A-4E14-B205-2523CAE1BE38}" destId="{B70500E2-7086-4426-8C35-765135D76FE7}" srcOrd="1" destOrd="0" presId="urn:microsoft.com/office/officeart/2005/8/layout/lProcess2"/>
    <dgm:cxn modelId="{5B6BDF45-30D0-4BBA-8F30-1CD7586C0B55}" type="presParOf" srcId="{E3644D79-F57A-4E14-B205-2523CAE1BE38}" destId="{21F9D3DB-FC86-47CD-AA0B-333EB4D3534E}" srcOrd="2" destOrd="0" presId="urn:microsoft.com/office/officeart/2005/8/layout/lProcess2"/>
    <dgm:cxn modelId="{7D883227-F1AB-48ED-88CF-3330D388ED68}" type="presParOf" srcId="{21F9D3DB-FC86-47CD-AA0B-333EB4D3534E}" destId="{B31106F6-7C0A-4EF3-B4E0-44D36BA30C86}" srcOrd="0" destOrd="0" presId="urn:microsoft.com/office/officeart/2005/8/layout/lProcess2"/>
    <dgm:cxn modelId="{61B93FA0-3B3A-44A3-9401-4037061E8C25}" type="presParOf" srcId="{B31106F6-7C0A-4EF3-B4E0-44D36BA30C86}" destId="{D5E716FA-AC5B-4D7D-A863-BD069D659D1D}" srcOrd="0" destOrd="0" presId="urn:microsoft.com/office/officeart/2005/8/layout/lProcess2"/>
    <dgm:cxn modelId="{6ECCA237-41DB-45FF-B35B-F3FF0F8D3825}" type="presParOf" srcId="{B31106F6-7C0A-4EF3-B4E0-44D36BA30C86}" destId="{620BE060-319A-49E9-9252-BB53FCB1A316}" srcOrd="1" destOrd="0" presId="urn:microsoft.com/office/officeart/2005/8/layout/lProcess2"/>
    <dgm:cxn modelId="{7EA751F5-01D0-4524-93DF-C0C3305F50A9}" type="presParOf" srcId="{B31106F6-7C0A-4EF3-B4E0-44D36BA30C86}" destId="{A4342503-580B-4DC6-BBC0-8C0B66624AAC}" srcOrd="2" destOrd="0" presId="urn:microsoft.com/office/officeart/2005/8/layout/lProcess2"/>
    <dgm:cxn modelId="{E20AF1F2-2ECA-4C2F-9021-8E2F9C006312}" type="presParOf" srcId="{B31106F6-7C0A-4EF3-B4E0-44D36BA30C86}" destId="{5DD6835F-76D3-446A-A469-B6B39A2B4A51}" srcOrd="3" destOrd="0" presId="urn:microsoft.com/office/officeart/2005/8/layout/lProcess2"/>
    <dgm:cxn modelId="{A9A3E460-3364-475E-848A-7AD8F4DD4ACA}" type="presParOf" srcId="{B31106F6-7C0A-4EF3-B4E0-44D36BA30C86}" destId="{F2490A83-0A88-4571-B187-42EFB4300ABF}" srcOrd="4" destOrd="0" presId="urn:microsoft.com/office/officeart/2005/8/layout/lProcess2"/>
    <dgm:cxn modelId="{2B7480BB-2A87-4191-8030-1A845319BC75}" type="presParOf" srcId="{6CF855D3-FEC4-4D88-8E8E-CC6691F1147B}" destId="{ED215E0D-867F-49F4-B341-55738A5D9E60}" srcOrd="1" destOrd="0" presId="urn:microsoft.com/office/officeart/2005/8/layout/lProcess2"/>
    <dgm:cxn modelId="{C34F7D56-9C88-4D75-9709-AEA3C80F3D39}" type="presParOf" srcId="{6CF855D3-FEC4-4D88-8E8E-CC6691F1147B}" destId="{22258E0C-3F98-4CC0-985F-585BC216C123}" srcOrd="2" destOrd="0" presId="urn:microsoft.com/office/officeart/2005/8/layout/lProcess2"/>
    <dgm:cxn modelId="{91AE896E-EAAA-4C1F-B9FC-2A15EE8D1C0F}" type="presParOf" srcId="{22258E0C-3F98-4CC0-985F-585BC216C123}" destId="{5DCE5327-81AA-468F-8525-5EFDBCDE85D9}" srcOrd="0" destOrd="0" presId="urn:microsoft.com/office/officeart/2005/8/layout/lProcess2"/>
    <dgm:cxn modelId="{CF556D12-356A-4220-A06F-EF3B36B0E6BC}" type="presParOf" srcId="{22258E0C-3F98-4CC0-985F-585BC216C123}" destId="{9A34AFEC-9D72-42CF-B3F7-BD39749DA139}" srcOrd="1" destOrd="0" presId="urn:microsoft.com/office/officeart/2005/8/layout/lProcess2"/>
    <dgm:cxn modelId="{9D13798C-5F83-4C65-80DC-9C1411AEA184}" type="presParOf" srcId="{22258E0C-3F98-4CC0-985F-585BC216C123}" destId="{27BCEECB-2E21-4757-8C03-2B8E5891A960}" srcOrd="2" destOrd="0" presId="urn:microsoft.com/office/officeart/2005/8/layout/lProcess2"/>
    <dgm:cxn modelId="{1D239B8E-B7EA-41A2-B5C5-1991B45B6EF4}" type="presParOf" srcId="{27BCEECB-2E21-4757-8C03-2B8E5891A960}" destId="{C643895A-96C0-403A-A051-8857881E936A}" srcOrd="0" destOrd="0" presId="urn:microsoft.com/office/officeart/2005/8/layout/lProcess2"/>
    <dgm:cxn modelId="{964F8190-5065-48D4-B99F-D567272AB11C}" type="presParOf" srcId="{C643895A-96C0-403A-A051-8857881E936A}" destId="{3D79CDF0-A17D-4EB9-8711-4FB828FB31E0}" srcOrd="0" destOrd="0" presId="urn:microsoft.com/office/officeart/2005/8/layout/lProcess2"/>
    <dgm:cxn modelId="{7401CB5B-5033-44D5-A0D0-C7598F73AF89}" type="presParOf" srcId="{C643895A-96C0-403A-A051-8857881E936A}" destId="{AB3BFC5E-1372-4880-ABCE-15DD6B450663}" srcOrd="1" destOrd="0" presId="urn:microsoft.com/office/officeart/2005/8/layout/lProcess2"/>
    <dgm:cxn modelId="{103519CA-BEC7-4C35-B374-2732CE35831F}" type="presParOf" srcId="{C643895A-96C0-403A-A051-8857881E936A}" destId="{B3B677DB-3347-4EFD-89FD-2F6BFB45C9F7}" srcOrd="2" destOrd="0" presId="urn:microsoft.com/office/officeart/2005/8/layout/lProcess2"/>
    <dgm:cxn modelId="{7E14A5EB-3F98-4C12-AF8C-23CC0DD2204F}" type="presParOf" srcId="{C643895A-96C0-403A-A051-8857881E936A}" destId="{C8955F59-1069-47A6-815D-22007A211F6C}" srcOrd="3" destOrd="0" presId="urn:microsoft.com/office/officeart/2005/8/layout/lProcess2"/>
    <dgm:cxn modelId="{4E9405CE-1623-47E3-BEBF-00603154AA5A}" type="presParOf" srcId="{C643895A-96C0-403A-A051-8857881E936A}" destId="{A625425E-A358-42A0-B805-B8D195F9CC6F}" srcOrd="4" destOrd="0" presId="urn:microsoft.com/office/officeart/2005/8/layout/lProcess2"/>
    <dgm:cxn modelId="{CF026A94-15FC-43E8-9479-243A97D1B0E6}" type="presParOf" srcId="{C643895A-96C0-403A-A051-8857881E936A}" destId="{1A6055B9-328C-43A4-BDA8-C251D8195AA3}" srcOrd="5" destOrd="0" presId="urn:microsoft.com/office/officeart/2005/8/layout/lProcess2"/>
    <dgm:cxn modelId="{3B533D6E-AC3B-43C1-BE27-3BC976F422D5}" type="presParOf" srcId="{C643895A-96C0-403A-A051-8857881E936A}" destId="{68B0ADE5-25FA-4C8B-A5D2-6AD1D96E3E12}" srcOrd="6" destOrd="0" presId="urn:microsoft.com/office/officeart/2005/8/layout/lProcess2"/>
    <dgm:cxn modelId="{4A1306A1-EC3F-4482-9237-0A8D13CD8CF4}" type="presParOf" srcId="{6CF855D3-FEC4-4D88-8E8E-CC6691F1147B}" destId="{5EC1A0E0-FF23-495E-A516-5B78733663F7}" srcOrd="3" destOrd="0" presId="urn:microsoft.com/office/officeart/2005/8/layout/lProcess2"/>
    <dgm:cxn modelId="{BF5F25A2-79FF-4C7A-916D-61A01A40B78B}" type="presParOf" srcId="{6CF855D3-FEC4-4D88-8E8E-CC6691F1147B}" destId="{8B88B3CB-E0F6-4FD6-B722-01A13E4CD377}" srcOrd="4" destOrd="0" presId="urn:microsoft.com/office/officeart/2005/8/layout/lProcess2"/>
    <dgm:cxn modelId="{F9D0F196-199B-41C2-A5E0-EFA7F46E66AF}" type="presParOf" srcId="{8B88B3CB-E0F6-4FD6-B722-01A13E4CD377}" destId="{60686AEA-C863-4D61-9100-483F20E2B803}" srcOrd="0" destOrd="0" presId="urn:microsoft.com/office/officeart/2005/8/layout/lProcess2"/>
    <dgm:cxn modelId="{287B117D-54BA-4BBB-8ABE-C6078D194EA2}" type="presParOf" srcId="{8B88B3CB-E0F6-4FD6-B722-01A13E4CD377}" destId="{9AC67F07-429D-4391-B808-9566FC825513}" srcOrd="1" destOrd="0" presId="urn:microsoft.com/office/officeart/2005/8/layout/lProcess2"/>
    <dgm:cxn modelId="{AE40D6A6-1599-478D-A9E4-AE5BB023803A}" type="presParOf" srcId="{8B88B3CB-E0F6-4FD6-B722-01A13E4CD377}" destId="{110C02DD-88DC-47A2-9E56-1B61D198D6D9}" srcOrd="2" destOrd="0" presId="urn:microsoft.com/office/officeart/2005/8/layout/lProcess2"/>
    <dgm:cxn modelId="{8267A5EA-8182-4833-9B4F-1D6F2F6F3714}" type="presParOf" srcId="{110C02DD-88DC-47A2-9E56-1B61D198D6D9}" destId="{39997192-2636-4CF4-9916-22D7B26ED3A6}" srcOrd="0" destOrd="0" presId="urn:microsoft.com/office/officeart/2005/8/layout/lProcess2"/>
    <dgm:cxn modelId="{0956325A-0A0B-4A74-948E-BA6ACB4FB9AE}" type="presParOf" srcId="{39997192-2636-4CF4-9916-22D7B26ED3A6}" destId="{FD8702D8-3FE1-4E8C-8279-00071EE6CAE2}" srcOrd="0" destOrd="0" presId="urn:microsoft.com/office/officeart/2005/8/layout/lProcess2"/>
    <dgm:cxn modelId="{6B4CC22D-E611-48FF-B0D0-E4C4610A5B58}" type="presParOf" srcId="{39997192-2636-4CF4-9916-22D7B26ED3A6}" destId="{C9F0F7BD-51A3-477A-BBC7-239AD7CF777A}" srcOrd="1" destOrd="0" presId="urn:microsoft.com/office/officeart/2005/8/layout/lProcess2"/>
    <dgm:cxn modelId="{AF85D8EF-C4D4-4CE1-9958-0C1F1FDE579E}" type="presParOf" srcId="{39997192-2636-4CF4-9916-22D7B26ED3A6}" destId="{FF5D3329-0A0A-41B4-A5F0-A64FA699FF54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6B5538-47CF-4FB3-9661-38BEBD86557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039AA4-AF5D-4B9A-ABAE-82E5E92E6EB2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Re-evaluate your customer portfolio to reflect changes to customer situations</a:t>
          </a:r>
        </a:p>
      </dgm:t>
    </dgm:pt>
    <dgm:pt modelId="{DDE69007-C3C5-44CF-ABFC-3432986121E2}" type="parTrans" cxnId="{53146CAF-FFDD-426F-A88B-E4AE74972983}">
      <dgm:prSet/>
      <dgm:spPr/>
      <dgm:t>
        <a:bodyPr/>
        <a:lstStyle/>
        <a:p>
          <a:endParaRPr lang="en-US"/>
        </a:p>
      </dgm:t>
    </dgm:pt>
    <dgm:pt modelId="{8ACED83A-11D4-4AF1-A843-46BC269DD15D}" type="sibTrans" cxnId="{53146CAF-FFDD-426F-A88B-E4AE74972983}">
      <dgm:prSet/>
      <dgm:spPr/>
      <dgm:t>
        <a:bodyPr/>
        <a:lstStyle/>
        <a:p>
          <a:endParaRPr lang="en-US"/>
        </a:p>
      </dgm:t>
    </dgm:pt>
    <dgm:pt modelId="{7D8C2758-1705-46AF-B4C0-FFECDB4CF085}">
      <dgm:prSet phldrT="[Text]"/>
      <dgm:spPr>
        <a:solidFill>
          <a:schemeClr val="bg1"/>
        </a:solidFill>
      </dgm:spPr>
      <dgm:t>
        <a:bodyPr/>
        <a:lstStyle/>
        <a:p>
          <a:endParaRPr lang="en-US" dirty="0"/>
        </a:p>
      </dgm:t>
    </dgm:pt>
    <dgm:pt modelId="{19D5816C-6B0F-40E0-AEEF-DDF07C4BD176}" type="parTrans" cxnId="{68FC3D3E-A1C4-442E-9552-EA2A651F102E}">
      <dgm:prSet/>
      <dgm:spPr/>
      <dgm:t>
        <a:bodyPr/>
        <a:lstStyle/>
        <a:p>
          <a:endParaRPr lang="en-US"/>
        </a:p>
      </dgm:t>
    </dgm:pt>
    <dgm:pt modelId="{77E7AFD4-18D1-49F1-89EC-F08364823201}" type="sibTrans" cxnId="{68FC3D3E-A1C4-442E-9552-EA2A651F102E}">
      <dgm:prSet/>
      <dgm:spPr/>
      <dgm:t>
        <a:bodyPr/>
        <a:lstStyle/>
        <a:p>
          <a:endParaRPr lang="en-US"/>
        </a:p>
      </dgm:t>
    </dgm:pt>
    <dgm:pt modelId="{890967DA-B61F-4D6B-8637-B7B629903C91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Existing value propositions to customers MUST be reassessed and customer resistance to new value propositions MUST be anticipated </a:t>
          </a:r>
        </a:p>
      </dgm:t>
    </dgm:pt>
    <dgm:pt modelId="{F3E39DB1-693B-4412-ADB8-C68EBF5F7522}" type="parTrans" cxnId="{28FC65A1-D915-420D-8511-6691996AC41D}">
      <dgm:prSet/>
      <dgm:spPr/>
      <dgm:t>
        <a:bodyPr/>
        <a:lstStyle/>
        <a:p>
          <a:endParaRPr lang="en-US"/>
        </a:p>
      </dgm:t>
    </dgm:pt>
    <dgm:pt modelId="{A565BBCD-675D-4EB7-9ADC-FA9567DA0E4C}" type="sibTrans" cxnId="{28FC65A1-D915-420D-8511-6691996AC41D}">
      <dgm:prSet/>
      <dgm:spPr/>
      <dgm:t>
        <a:bodyPr/>
        <a:lstStyle/>
        <a:p>
          <a:endParaRPr lang="en-US"/>
        </a:p>
      </dgm:t>
    </dgm:pt>
    <dgm:pt modelId="{F9769788-D03C-4D08-B0E5-9FB8A2FA2A03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Your customers might be ready (if not already) for hybrid sales approaches</a:t>
          </a:r>
        </a:p>
      </dgm:t>
    </dgm:pt>
    <dgm:pt modelId="{AE57FB01-6FB1-4B14-94E8-B0BBD72612C8}" type="parTrans" cxnId="{E779A3D3-026F-4CAE-BFF7-D89300E8EF12}">
      <dgm:prSet/>
      <dgm:spPr/>
      <dgm:t>
        <a:bodyPr/>
        <a:lstStyle/>
        <a:p>
          <a:endParaRPr lang="en-US"/>
        </a:p>
      </dgm:t>
    </dgm:pt>
    <dgm:pt modelId="{442AB3B7-28D7-4263-99BB-0BFE55819F16}" type="sibTrans" cxnId="{E779A3D3-026F-4CAE-BFF7-D89300E8EF12}">
      <dgm:prSet/>
      <dgm:spPr/>
      <dgm:t>
        <a:bodyPr/>
        <a:lstStyle/>
        <a:p>
          <a:endParaRPr lang="en-US"/>
        </a:p>
      </dgm:t>
    </dgm:pt>
    <dgm:pt modelId="{87BC0EA7-DBB8-400A-BC97-B81ACA3CFD40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Marketing can be a great resource throughout the sales process</a:t>
          </a:r>
        </a:p>
      </dgm:t>
    </dgm:pt>
    <dgm:pt modelId="{4EFD1421-DA07-4C4D-B623-F4D7A8C21442}" type="parTrans" cxnId="{FCFC4ECB-93CD-4069-AB22-91D261A60BCF}">
      <dgm:prSet/>
      <dgm:spPr/>
      <dgm:t>
        <a:bodyPr/>
        <a:lstStyle/>
        <a:p>
          <a:endParaRPr lang="en-US"/>
        </a:p>
      </dgm:t>
    </dgm:pt>
    <dgm:pt modelId="{BBA122A1-1CAD-4012-9FCD-60753210FE20}" type="sibTrans" cxnId="{FCFC4ECB-93CD-4069-AB22-91D261A60BCF}">
      <dgm:prSet/>
      <dgm:spPr/>
      <dgm:t>
        <a:bodyPr/>
        <a:lstStyle/>
        <a:p>
          <a:endParaRPr lang="en-US"/>
        </a:p>
      </dgm:t>
    </dgm:pt>
    <dgm:pt modelId="{735A50B4-F194-4319-9A29-351C1DCF6C02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Social Media is a great medium to build your personal brand</a:t>
          </a:r>
        </a:p>
      </dgm:t>
    </dgm:pt>
    <dgm:pt modelId="{FB86877E-39A0-48C2-B390-2FFA5F064D80}" type="parTrans" cxnId="{F668D733-3505-4B69-91F1-C77895397536}">
      <dgm:prSet/>
      <dgm:spPr/>
      <dgm:t>
        <a:bodyPr/>
        <a:lstStyle/>
        <a:p>
          <a:endParaRPr lang="en-US"/>
        </a:p>
      </dgm:t>
    </dgm:pt>
    <dgm:pt modelId="{7ECA831E-8B85-4FCA-B0E6-9571ED7E05EC}" type="sibTrans" cxnId="{F668D733-3505-4B69-91F1-C77895397536}">
      <dgm:prSet/>
      <dgm:spPr/>
      <dgm:t>
        <a:bodyPr/>
        <a:lstStyle/>
        <a:p>
          <a:endParaRPr lang="en-US"/>
        </a:p>
      </dgm:t>
    </dgm:pt>
    <dgm:pt modelId="{6CF855D3-FEC4-4D88-8E8E-CC6691F1147B}" type="pres">
      <dgm:prSet presAssocID="{C56B5538-47CF-4FB3-9661-38BEBD86557C}" presName="theList" presStyleCnt="0">
        <dgm:presLayoutVars>
          <dgm:dir/>
          <dgm:animLvl val="lvl"/>
          <dgm:resizeHandles val="exact"/>
        </dgm:presLayoutVars>
      </dgm:prSet>
      <dgm:spPr/>
    </dgm:pt>
    <dgm:pt modelId="{25A77463-271B-4151-A684-E7A5583CF374}" type="pres">
      <dgm:prSet presAssocID="{7D8C2758-1705-46AF-B4C0-FFECDB4CF085}" presName="compNode" presStyleCnt="0"/>
      <dgm:spPr/>
    </dgm:pt>
    <dgm:pt modelId="{EA37A3A9-6905-4003-B612-CC8EAFD977BE}" type="pres">
      <dgm:prSet presAssocID="{7D8C2758-1705-46AF-B4C0-FFECDB4CF085}" presName="aNode" presStyleLbl="bgShp" presStyleIdx="0" presStyleCnt="1" custLinFactNeighborY="11675"/>
      <dgm:spPr/>
    </dgm:pt>
    <dgm:pt modelId="{1CCAC0CD-0690-4542-BE58-CE70C1D212F4}" type="pres">
      <dgm:prSet presAssocID="{7D8C2758-1705-46AF-B4C0-FFECDB4CF085}" presName="textNode" presStyleLbl="bgShp" presStyleIdx="0" presStyleCnt="1"/>
      <dgm:spPr/>
    </dgm:pt>
    <dgm:pt modelId="{CF2FA2AB-4926-4E9D-8B08-87CA1B9131D4}" type="pres">
      <dgm:prSet presAssocID="{7D8C2758-1705-46AF-B4C0-FFECDB4CF085}" presName="compChildNode" presStyleCnt="0"/>
      <dgm:spPr/>
    </dgm:pt>
    <dgm:pt modelId="{C4515293-A818-43DE-BC97-DAE966A9624F}" type="pres">
      <dgm:prSet presAssocID="{7D8C2758-1705-46AF-B4C0-FFECDB4CF085}" presName="theInnerList" presStyleCnt="0"/>
      <dgm:spPr/>
    </dgm:pt>
    <dgm:pt modelId="{013ACF02-F471-4815-B8DA-645564754A85}" type="pres">
      <dgm:prSet presAssocID="{27039AA4-AF5D-4B9A-ABAE-82E5E92E6EB2}" presName="childNode" presStyleLbl="node1" presStyleIdx="0" presStyleCnt="5">
        <dgm:presLayoutVars>
          <dgm:bulletEnabled val="1"/>
        </dgm:presLayoutVars>
      </dgm:prSet>
      <dgm:spPr/>
    </dgm:pt>
    <dgm:pt modelId="{A8CCDC8E-85D2-44A0-AAAA-BEE8F6B17143}" type="pres">
      <dgm:prSet presAssocID="{27039AA4-AF5D-4B9A-ABAE-82E5E92E6EB2}" presName="aSpace2" presStyleCnt="0"/>
      <dgm:spPr/>
    </dgm:pt>
    <dgm:pt modelId="{F6785914-0937-406B-8401-575075D886FB}" type="pres">
      <dgm:prSet presAssocID="{890967DA-B61F-4D6B-8637-B7B629903C91}" presName="childNode" presStyleLbl="node1" presStyleIdx="1" presStyleCnt="5">
        <dgm:presLayoutVars>
          <dgm:bulletEnabled val="1"/>
        </dgm:presLayoutVars>
      </dgm:prSet>
      <dgm:spPr/>
    </dgm:pt>
    <dgm:pt modelId="{C07405A3-A564-45E6-890F-2F48B4531DA7}" type="pres">
      <dgm:prSet presAssocID="{890967DA-B61F-4D6B-8637-B7B629903C91}" presName="aSpace2" presStyleCnt="0"/>
      <dgm:spPr/>
    </dgm:pt>
    <dgm:pt modelId="{862C4212-6D2B-45E9-9700-CED56E5447DF}" type="pres">
      <dgm:prSet presAssocID="{F9769788-D03C-4D08-B0E5-9FB8A2FA2A03}" presName="childNode" presStyleLbl="node1" presStyleIdx="2" presStyleCnt="5">
        <dgm:presLayoutVars>
          <dgm:bulletEnabled val="1"/>
        </dgm:presLayoutVars>
      </dgm:prSet>
      <dgm:spPr/>
    </dgm:pt>
    <dgm:pt modelId="{7F2E12DB-5C9E-480A-A879-3673AE759886}" type="pres">
      <dgm:prSet presAssocID="{F9769788-D03C-4D08-B0E5-9FB8A2FA2A03}" presName="aSpace2" presStyleCnt="0"/>
      <dgm:spPr/>
    </dgm:pt>
    <dgm:pt modelId="{5DEAF761-0D4D-4EAE-A35F-02D5D58B6DAA}" type="pres">
      <dgm:prSet presAssocID="{87BC0EA7-DBB8-400A-BC97-B81ACA3CFD40}" presName="childNode" presStyleLbl="node1" presStyleIdx="3" presStyleCnt="5">
        <dgm:presLayoutVars>
          <dgm:bulletEnabled val="1"/>
        </dgm:presLayoutVars>
      </dgm:prSet>
      <dgm:spPr/>
    </dgm:pt>
    <dgm:pt modelId="{19DB95B5-99A3-4D35-8E02-1E9E5EB12946}" type="pres">
      <dgm:prSet presAssocID="{87BC0EA7-DBB8-400A-BC97-B81ACA3CFD40}" presName="aSpace2" presStyleCnt="0"/>
      <dgm:spPr/>
    </dgm:pt>
    <dgm:pt modelId="{BDF7271E-5656-4B03-A6D7-D77E7D692CD7}" type="pres">
      <dgm:prSet presAssocID="{735A50B4-F194-4319-9A29-351C1DCF6C02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41A46E00-C9F0-48B2-99E0-B88F7BC78548}" type="presOf" srcId="{F9769788-D03C-4D08-B0E5-9FB8A2FA2A03}" destId="{862C4212-6D2B-45E9-9700-CED56E5447DF}" srcOrd="0" destOrd="0" presId="urn:microsoft.com/office/officeart/2005/8/layout/lProcess2"/>
    <dgm:cxn modelId="{FED6DB16-3C5C-4624-A21C-19BFFC5320F3}" type="presOf" srcId="{735A50B4-F194-4319-9A29-351C1DCF6C02}" destId="{BDF7271E-5656-4B03-A6D7-D77E7D692CD7}" srcOrd="0" destOrd="0" presId="urn:microsoft.com/office/officeart/2005/8/layout/lProcess2"/>
    <dgm:cxn modelId="{9F481317-D415-4651-B218-54467C6D264F}" type="presOf" srcId="{C56B5538-47CF-4FB3-9661-38BEBD86557C}" destId="{6CF855D3-FEC4-4D88-8E8E-CC6691F1147B}" srcOrd="0" destOrd="0" presId="urn:microsoft.com/office/officeart/2005/8/layout/lProcess2"/>
    <dgm:cxn modelId="{2A225D1B-3FCD-453E-9716-4420E093DEB7}" type="presOf" srcId="{27039AA4-AF5D-4B9A-ABAE-82E5E92E6EB2}" destId="{013ACF02-F471-4815-B8DA-645564754A85}" srcOrd="0" destOrd="0" presId="urn:microsoft.com/office/officeart/2005/8/layout/lProcess2"/>
    <dgm:cxn modelId="{F668D733-3505-4B69-91F1-C77895397536}" srcId="{7D8C2758-1705-46AF-B4C0-FFECDB4CF085}" destId="{735A50B4-F194-4319-9A29-351C1DCF6C02}" srcOrd="4" destOrd="0" parTransId="{FB86877E-39A0-48C2-B390-2FFA5F064D80}" sibTransId="{7ECA831E-8B85-4FCA-B0E6-9571ED7E05EC}"/>
    <dgm:cxn modelId="{003AB738-B763-4036-B2F8-63C8704A62DB}" type="presOf" srcId="{87BC0EA7-DBB8-400A-BC97-B81ACA3CFD40}" destId="{5DEAF761-0D4D-4EAE-A35F-02D5D58B6DAA}" srcOrd="0" destOrd="0" presId="urn:microsoft.com/office/officeart/2005/8/layout/lProcess2"/>
    <dgm:cxn modelId="{68FC3D3E-A1C4-442E-9552-EA2A651F102E}" srcId="{C56B5538-47CF-4FB3-9661-38BEBD86557C}" destId="{7D8C2758-1705-46AF-B4C0-FFECDB4CF085}" srcOrd="0" destOrd="0" parTransId="{19D5816C-6B0F-40E0-AEEF-DDF07C4BD176}" sibTransId="{77E7AFD4-18D1-49F1-89EC-F08364823201}"/>
    <dgm:cxn modelId="{72EF354F-F41C-4296-B5F6-5D5109958A71}" type="presOf" srcId="{7D8C2758-1705-46AF-B4C0-FFECDB4CF085}" destId="{1CCAC0CD-0690-4542-BE58-CE70C1D212F4}" srcOrd="1" destOrd="0" presId="urn:microsoft.com/office/officeart/2005/8/layout/lProcess2"/>
    <dgm:cxn modelId="{54788F5A-BA5D-40C5-850C-FD00C93CCF93}" type="presOf" srcId="{890967DA-B61F-4D6B-8637-B7B629903C91}" destId="{F6785914-0937-406B-8401-575075D886FB}" srcOrd="0" destOrd="0" presId="urn:microsoft.com/office/officeart/2005/8/layout/lProcess2"/>
    <dgm:cxn modelId="{28FC65A1-D915-420D-8511-6691996AC41D}" srcId="{7D8C2758-1705-46AF-B4C0-FFECDB4CF085}" destId="{890967DA-B61F-4D6B-8637-B7B629903C91}" srcOrd="1" destOrd="0" parTransId="{F3E39DB1-693B-4412-ADB8-C68EBF5F7522}" sibTransId="{A565BBCD-675D-4EB7-9ADC-FA9567DA0E4C}"/>
    <dgm:cxn modelId="{53146CAF-FFDD-426F-A88B-E4AE74972983}" srcId="{7D8C2758-1705-46AF-B4C0-FFECDB4CF085}" destId="{27039AA4-AF5D-4B9A-ABAE-82E5E92E6EB2}" srcOrd="0" destOrd="0" parTransId="{DDE69007-C3C5-44CF-ABFC-3432986121E2}" sibTransId="{8ACED83A-11D4-4AF1-A843-46BC269DD15D}"/>
    <dgm:cxn modelId="{FCFC4ECB-93CD-4069-AB22-91D261A60BCF}" srcId="{7D8C2758-1705-46AF-B4C0-FFECDB4CF085}" destId="{87BC0EA7-DBB8-400A-BC97-B81ACA3CFD40}" srcOrd="3" destOrd="0" parTransId="{4EFD1421-DA07-4C4D-B623-F4D7A8C21442}" sibTransId="{BBA122A1-1CAD-4012-9FCD-60753210FE20}"/>
    <dgm:cxn modelId="{E779A3D3-026F-4CAE-BFF7-D89300E8EF12}" srcId="{7D8C2758-1705-46AF-B4C0-FFECDB4CF085}" destId="{F9769788-D03C-4D08-B0E5-9FB8A2FA2A03}" srcOrd="2" destOrd="0" parTransId="{AE57FB01-6FB1-4B14-94E8-B0BBD72612C8}" sibTransId="{442AB3B7-28D7-4263-99BB-0BFE55819F16}"/>
    <dgm:cxn modelId="{4AA7DFD8-5285-4FDE-8E10-7A7ADF153821}" type="presOf" srcId="{7D8C2758-1705-46AF-B4C0-FFECDB4CF085}" destId="{EA37A3A9-6905-4003-B612-CC8EAFD977BE}" srcOrd="0" destOrd="0" presId="urn:microsoft.com/office/officeart/2005/8/layout/lProcess2"/>
    <dgm:cxn modelId="{C22A1794-6BD5-4B0E-9C00-F4B6D11EBB8B}" type="presParOf" srcId="{6CF855D3-FEC4-4D88-8E8E-CC6691F1147B}" destId="{25A77463-271B-4151-A684-E7A5583CF374}" srcOrd="0" destOrd="0" presId="urn:microsoft.com/office/officeart/2005/8/layout/lProcess2"/>
    <dgm:cxn modelId="{AC57D551-4DED-4029-B101-9842D0FF6025}" type="presParOf" srcId="{25A77463-271B-4151-A684-E7A5583CF374}" destId="{EA37A3A9-6905-4003-B612-CC8EAFD977BE}" srcOrd="0" destOrd="0" presId="urn:microsoft.com/office/officeart/2005/8/layout/lProcess2"/>
    <dgm:cxn modelId="{83F54D7F-424E-41FD-8FF8-2A94FDDE22FC}" type="presParOf" srcId="{25A77463-271B-4151-A684-E7A5583CF374}" destId="{1CCAC0CD-0690-4542-BE58-CE70C1D212F4}" srcOrd="1" destOrd="0" presId="urn:microsoft.com/office/officeart/2005/8/layout/lProcess2"/>
    <dgm:cxn modelId="{7120C8B5-CC5A-4712-8B8D-C1F9C8527EFD}" type="presParOf" srcId="{25A77463-271B-4151-A684-E7A5583CF374}" destId="{CF2FA2AB-4926-4E9D-8B08-87CA1B9131D4}" srcOrd="2" destOrd="0" presId="urn:microsoft.com/office/officeart/2005/8/layout/lProcess2"/>
    <dgm:cxn modelId="{66403996-43E3-4334-A6CA-BB1D389BCC2D}" type="presParOf" srcId="{CF2FA2AB-4926-4E9D-8B08-87CA1B9131D4}" destId="{C4515293-A818-43DE-BC97-DAE966A9624F}" srcOrd="0" destOrd="0" presId="urn:microsoft.com/office/officeart/2005/8/layout/lProcess2"/>
    <dgm:cxn modelId="{11A2FD47-BA1F-4C4A-A69D-4FCB3FCA2329}" type="presParOf" srcId="{C4515293-A818-43DE-BC97-DAE966A9624F}" destId="{013ACF02-F471-4815-B8DA-645564754A85}" srcOrd="0" destOrd="0" presId="urn:microsoft.com/office/officeart/2005/8/layout/lProcess2"/>
    <dgm:cxn modelId="{32BFC0AC-706A-4687-BB90-5525F5877B2A}" type="presParOf" srcId="{C4515293-A818-43DE-BC97-DAE966A9624F}" destId="{A8CCDC8E-85D2-44A0-AAAA-BEE8F6B17143}" srcOrd="1" destOrd="0" presId="urn:microsoft.com/office/officeart/2005/8/layout/lProcess2"/>
    <dgm:cxn modelId="{0A605DEB-6EFE-436E-8F6A-E43A3572A2E7}" type="presParOf" srcId="{C4515293-A818-43DE-BC97-DAE966A9624F}" destId="{F6785914-0937-406B-8401-575075D886FB}" srcOrd="2" destOrd="0" presId="urn:microsoft.com/office/officeart/2005/8/layout/lProcess2"/>
    <dgm:cxn modelId="{7BC508FD-1682-4440-B212-6FF6727CA6F0}" type="presParOf" srcId="{C4515293-A818-43DE-BC97-DAE966A9624F}" destId="{C07405A3-A564-45E6-890F-2F48B4531DA7}" srcOrd="3" destOrd="0" presId="urn:microsoft.com/office/officeart/2005/8/layout/lProcess2"/>
    <dgm:cxn modelId="{90EF6D71-2B22-4574-865A-3B0C579D20C7}" type="presParOf" srcId="{C4515293-A818-43DE-BC97-DAE966A9624F}" destId="{862C4212-6D2B-45E9-9700-CED56E5447DF}" srcOrd="4" destOrd="0" presId="urn:microsoft.com/office/officeart/2005/8/layout/lProcess2"/>
    <dgm:cxn modelId="{52774AC9-E14F-4484-8A85-50EFB3B2E27C}" type="presParOf" srcId="{C4515293-A818-43DE-BC97-DAE966A9624F}" destId="{7F2E12DB-5C9E-480A-A879-3673AE759886}" srcOrd="5" destOrd="0" presId="urn:microsoft.com/office/officeart/2005/8/layout/lProcess2"/>
    <dgm:cxn modelId="{7F8AA118-76B9-42A8-A7FE-80CE660798F8}" type="presParOf" srcId="{C4515293-A818-43DE-BC97-DAE966A9624F}" destId="{5DEAF761-0D4D-4EAE-A35F-02D5D58B6DAA}" srcOrd="6" destOrd="0" presId="urn:microsoft.com/office/officeart/2005/8/layout/lProcess2"/>
    <dgm:cxn modelId="{AD8E8AD8-4A07-49B5-BB56-7301B9A750C3}" type="presParOf" srcId="{C4515293-A818-43DE-BC97-DAE966A9624F}" destId="{19DB95B5-99A3-4D35-8E02-1E9E5EB12946}" srcOrd="7" destOrd="0" presId="urn:microsoft.com/office/officeart/2005/8/layout/lProcess2"/>
    <dgm:cxn modelId="{82B452BD-B558-4B8D-9B5C-ADF4D71D85E6}" type="presParOf" srcId="{C4515293-A818-43DE-BC97-DAE966A9624F}" destId="{BDF7271E-5656-4B03-A6D7-D77E7D692CD7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6B5538-47CF-4FB3-9661-38BEBD86557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039AA4-AF5D-4B9A-ABAE-82E5E92E6EB2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Increase key account support</a:t>
          </a:r>
        </a:p>
      </dgm:t>
    </dgm:pt>
    <dgm:pt modelId="{DDE69007-C3C5-44CF-ABFC-3432986121E2}" type="parTrans" cxnId="{53146CAF-FFDD-426F-A88B-E4AE74972983}">
      <dgm:prSet/>
      <dgm:spPr/>
      <dgm:t>
        <a:bodyPr/>
        <a:lstStyle/>
        <a:p>
          <a:endParaRPr lang="en-US"/>
        </a:p>
      </dgm:t>
    </dgm:pt>
    <dgm:pt modelId="{8ACED83A-11D4-4AF1-A843-46BC269DD15D}" type="sibTrans" cxnId="{53146CAF-FFDD-426F-A88B-E4AE74972983}">
      <dgm:prSet/>
      <dgm:spPr/>
      <dgm:t>
        <a:bodyPr/>
        <a:lstStyle/>
        <a:p>
          <a:endParaRPr lang="en-US"/>
        </a:p>
      </dgm:t>
    </dgm:pt>
    <dgm:pt modelId="{7D8C2758-1705-46AF-B4C0-FFECDB4CF085}">
      <dgm:prSet phldrT="[Text]"/>
      <dgm:spPr>
        <a:solidFill>
          <a:schemeClr val="bg1"/>
        </a:solidFill>
      </dgm:spPr>
      <dgm:t>
        <a:bodyPr/>
        <a:lstStyle/>
        <a:p>
          <a:endParaRPr lang="en-US" dirty="0"/>
        </a:p>
      </dgm:t>
    </dgm:pt>
    <dgm:pt modelId="{19D5816C-6B0F-40E0-AEEF-DDF07C4BD176}" type="parTrans" cxnId="{68FC3D3E-A1C4-442E-9552-EA2A651F102E}">
      <dgm:prSet/>
      <dgm:spPr/>
      <dgm:t>
        <a:bodyPr/>
        <a:lstStyle/>
        <a:p>
          <a:endParaRPr lang="en-US"/>
        </a:p>
      </dgm:t>
    </dgm:pt>
    <dgm:pt modelId="{77E7AFD4-18D1-49F1-89EC-F08364823201}" type="sibTrans" cxnId="{68FC3D3E-A1C4-442E-9552-EA2A651F102E}">
      <dgm:prSet/>
      <dgm:spPr/>
      <dgm:t>
        <a:bodyPr/>
        <a:lstStyle/>
        <a:p>
          <a:endParaRPr lang="en-US"/>
        </a:p>
      </dgm:t>
    </dgm:pt>
    <dgm:pt modelId="{890967DA-B61F-4D6B-8637-B7B629903C91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Address Change Resistance by KAMs and Customers</a:t>
          </a:r>
        </a:p>
      </dgm:t>
    </dgm:pt>
    <dgm:pt modelId="{F3E39DB1-693B-4412-ADB8-C68EBF5F7522}" type="parTrans" cxnId="{28FC65A1-D915-420D-8511-6691996AC41D}">
      <dgm:prSet/>
      <dgm:spPr/>
      <dgm:t>
        <a:bodyPr/>
        <a:lstStyle/>
        <a:p>
          <a:endParaRPr lang="en-US"/>
        </a:p>
      </dgm:t>
    </dgm:pt>
    <dgm:pt modelId="{A565BBCD-675D-4EB7-9ADC-FA9567DA0E4C}" type="sibTrans" cxnId="{28FC65A1-D915-420D-8511-6691996AC41D}">
      <dgm:prSet/>
      <dgm:spPr/>
      <dgm:t>
        <a:bodyPr/>
        <a:lstStyle/>
        <a:p>
          <a:endParaRPr lang="en-US"/>
        </a:p>
      </dgm:t>
    </dgm:pt>
    <dgm:pt modelId="{F9769788-D03C-4D08-B0E5-9FB8A2FA2A03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Understand the Impact of Technology</a:t>
          </a:r>
        </a:p>
      </dgm:t>
    </dgm:pt>
    <dgm:pt modelId="{AE57FB01-6FB1-4B14-94E8-B0BBD72612C8}" type="parTrans" cxnId="{E779A3D3-026F-4CAE-BFF7-D89300E8EF12}">
      <dgm:prSet/>
      <dgm:spPr/>
      <dgm:t>
        <a:bodyPr/>
        <a:lstStyle/>
        <a:p>
          <a:endParaRPr lang="en-US"/>
        </a:p>
      </dgm:t>
    </dgm:pt>
    <dgm:pt modelId="{442AB3B7-28D7-4263-99BB-0BFE55819F16}" type="sibTrans" cxnId="{E779A3D3-026F-4CAE-BFF7-D89300E8EF12}">
      <dgm:prSet/>
      <dgm:spPr/>
      <dgm:t>
        <a:bodyPr/>
        <a:lstStyle/>
        <a:p>
          <a:endParaRPr lang="en-US"/>
        </a:p>
      </dgm:t>
    </dgm:pt>
    <dgm:pt modelId="{87BC0EA7-DBB8-400A-BC97-B81ACA3CFD40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Enhance Training and Development of KAMs</a:t>
          </a:r>
        </a:p>
      </dgm:t>
    </dgm:pt>
    <dgm:pt modelId="{4EFD1421-DA07-4C4D-B623-F4D7A8C21442}" type="parTrans" cxnId="{FCFC4ECB-93CD-4069-AB22-91D261A60BCF}">
      <dgm:prSet/>
      <dgm:spPr/>
      <dgm:t>
        <a:bodyPr/>
        <a:lstStyle/>
        <a:p>
          <a:endParaRPr lang="en-US"/>
        </a:p>
      </dgm:t>
    </dgm:pt>
    <dgm:pt modelId="{BBA122A1-1CAD-4012-9FCD-60753210FE20}" type="sibTrans" cxnId="{FCFC4ECB-93CD-4069-AB22-91D261A60BCF}">
      <dgm:prSet/>
      <dgm:spPr/>
      <dgm:t>
        <a:bodyPr/>
        <a:lstStyle/>
        <a:p>
          <a:endParaRPr lang="en-US"/>
        </a:p>
      </dgm:t>
    </dgm:pt>
    <dgm:pt modelId="{735A50B4-F194-4319-9A29-351C1DCF6C02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Reassess your KAM KPIs</a:t>
          </a:r>
        </a:p>
      </dgm:t>
    </dgm:pt>
    <dgm:pt modelId="{FB86877E-39A0-48C2-B390-2FFA5F064D80}" type="parTrans" cxnId="{F668D733-3505-4B69-91F1-C77895397536}">
      <dgm:prSet/>
      <dgm:spPr/>
      <dgm:t>
        <a:bodyPr/>
        <a:lstStyle/>
        <a:p>
          <a:endParaRPr lang="en-US"/>
        </a:p>
      </dgm:t>
    </dgm:pt>
    <dgm:pt modelId="{7ECA831E-8B85-4FCA-B0E6-9571ED7E05EC}" type="sibTrans" cxnId="{F668D733-3505-4B69-91F1-C77895397536}">
      <dgm:prSet/>
      <dgm:spPr/>
      <dgm:t>
        <a:bodyPr/>
        <a:lstStyle/>
        <a:p>
          <a:endParaRPr lang="en-US"/>
        </a:p>
      </dgm:t>
    </dgm:pt>
    <dgm:pt modelId="{6CF855D3-FEC4-4D88-8E8E-CC6691F1147B}" type="pres">
      <dgm:prSet presAssocID="{C56B5538-47CF-4FB3-9661-38BEBD86557C}" presName="theList" presStyleCnt="0">
        <dgm:presLayoutVars>
          <dgm:dir/>
          <dgm:animLvl val="lvl"/>
          <dgm:resizeHandles val="exact"/>
        </dgm:presLayoutVars>
      </dgm:prSet>
      <dgm:spPr/>
    </dgm:pt>
    <dgm:pt modelId="{25A77463-271B-4151-A684-E7A5583CF374}" type="pres">
      <dgm:prSet presAssocID="{7D8C2758-1705-46AF-B4C0-FFECDB4CF085}" presName="compNode" presStyleCnt="0"/>
      <dgm:spPr/>
    </dgm:pt>
    <dgm:pt modelId="{EA37A3A9-6905-4003-B612-CC8EAFD977BE}" type="pres">
      <dgm:prSet presAssocID="{7D8C2758-1705-46AF-B4C0-FFECDB4CF085}" presName="aNode" presStyleLbl="bgShp" presStyleIdx="0" presStyleCnt="1" custLinFactNeighborY="11675"/>
      <dgm:spPr/>
    </dgm:pt>
    <dgm:pt modelId="{1CCAC0CD-0690-4542-BE58-CE70C1D212F4}" type="pres">
      <dgm:prSet presAssocID="{7D8C2758-1705-46AF-B4C0-FFECDB4CF085}" presName="textNode" presStyleLbl="bgShp" presStyleIdx="0" presStyleCnt="1"/>
      <dgm:spPr/>
    </dgm:pt>
    <dgm:pt modelId="{CF2FA2AB-4926-4E9D-8B08-87CA1B9131D4}" type="pres">
      <dgm:prSet presAssocID="{7D8C2758-1705-46AF-B4C0-FFECDB4CF085}" presName="compChildNode" presStyleCnt="0"/>
      <dgm:spPr/>
    </dgm:pt>
    <dgm:pt modelId="{C4515293-A818-43DE-BC97-DAE966A9624F}" type="pres">
      <dgm:prSet presAssocID="{7D8C2758-1705-46AF-B4C0-FFECDB4CF085}" presName="theInnerList" presStyleCnt="0"/>
      <dgm:spPr/>
    </dgm:pt>
    <dgm:pt modelId="{013ACF02-F471-4815-B8DA-645564754A85}" type="pres">
      <dgm:prSet presAssocID="{27039AA4-AF5D-4B9A-ABAE-82E5E92E6EB2}" presName="childNode" presStyleLbl="node1" presStyleIdx="0" presStyleCnt="5">
        <dgm:presLayoutVars>
          <dgm:bulletEnabled val="1"/>
        </dgm:presLayoutVars>
      </dgm:prSet>
      <dgm:spPr/>
    </dgm:pt>
    <dgm:pt modelId="{A8CCDC8E-85D2-44A0-AAAA-BEE8F6B17143}" type="pres">
      <dgm:prSet presAssocID="{27039AA4-AF5D-4B9A-ABAE-82E5E92E6EB2}" presName="aSpace2" presStyleCnt="0"/>
      <dgm:spPr/>
    </dgm:pt>
    <dgm:pt modelId="{F6785914-0937-406B-8401-575075D886FB}" type="pres">
      <dgm:prSet presAssocID="{890967DA-B61F-4D6B-8637-B7B629903C91}" presName="childNode" presStyleLbl="node1" presStyleIdx="1" presStyleCnt="5">
        <dgm:presLayoutVars>
          <dgm:bulletEnabled val="1"/>
        </dgm:presLayoutVars>
      </dgm:prSet>
      <dgm:spPr/>
    </dgm:pt>
    <dgm:pt modelId="{C07405A3-A564-45E6-890F-2F48B4531DA7}" type="pres">
      <dgm:prSet presAssocID="{890967DA-B61F-4D6B-8637-B7B629903C91}" presName="aSpace2" presStyleCnt="0"/>
      <dgm:spPr/>
    </dgm:pt>
    <dgm:pt modelId="{862C4212-6D2B-45E9-9700-CED56E5447DF}" type="pres">
      <dgm:prSet presAssocID="{F9769788-D03C-4D08-B0E5-9FB8A2FA2A03}" presName="childNode" presStyleLbl="node1" presStyleIdx="2" presStyleCnt="5">
        <dgm:presLayoutVars>
          <dgm:bulletEnabled val="1"/>
        </dgm:presLayoutVars>
      </dgm:prSet>
      <dgm:spPr/>
    </dgm:pt>
    <dgm:pt modelId="{7F2E12DB-5C9E-480A-A879-3673AE759886}" type="pres">
      <dgm:prSet presAssocID="{F9769788-D03C-4D08-B0E5-9FB8A2FA2A03}" presName="aSpace2" presStyleCnt="0"/>
      <dgm:spPr/>
    </dgm:pt>
    <dgm:pt modelId="{5DEAF761-0D4D-4EAE-A35F-02D5D58B6DAA}" type="pres">
      <dgm:prSet presAssocID="{87BC0EA7-DBB8-400A-BC97-B81ACA3CFD40}" presName="childNode" presStyleLbl="node1" presStyleIdx="3" presStyleCnt="5">
        <dgm:presLayoutVars>
          <dgm:bulletEnabled val="1"/>
        </dgm:presLayoutVars>
      </dgm:prSet>
      <dgm:spPr/>
    </dgm:pt>
    <dgm:pt modelId="{19DB95B5-99A3-4D35-8E02-1E9E5EB12946}" type="pres">
      <dgm:prSet presAssocID="{87BC0EA7-DBB8-400A-BC97-B81ACA3CFD40}" presName="aSpace2" presStyleCnt="0"/>
      <dgm:spPr/>
    </dgm:pt>
    <dgm:pt modelId="{BDF7271E-5656-4B03-A6D7-D77E7D692CD7}" type="pres">
      <dgm:prSet presAssocID="{735A50B4-F194-4319-9A29-351C1DCF6C02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41A46E00-C9F0-48B2-99E0-B88F7BC78548}" type="presOf" srcId="{F9769788-D03C-4D08-B0E5-9FB8A2FA2A03}" destId="{862C4212-6D2B-45E9-9700-CED56E5447DF}" srcOrd="0" destOrd="0" presId="urn:microsoft.com/office/officeart/2005/8/layout/lProcess2"/>
    <dgm:cxn modelId="{FED6DB16-3C5C-4624-A21C-19BFFC5320F3}" type="presOf" srcId="{735A50B4-F194-4319-9A29-351C1DCF6C02}" destId="{BDF7271E-5656-4B03-A6D7-D77E7D692CD7}" srcOrd="0" destOrd="0" presId="urn:microsoft.com/office/officeart/2005/8/layout/lProcess2"/>
    <dgm:cxn modelId="{9F481317-D415-4651-B218-54467C6D264F}" type="presOf" srcId="{C56B5538-47CF-4FB3-9661-38BEBD86557C}" destId="{6CF855D3-FEC4-4D88-8E8E-CC6691F1147B}" srcOrd="0" destOrd="0" presId="urn:microsoft.com/office/officeart/2005/8/layout/lProcess2"/>
    <dgm:cxn modelId="{2A225D1B-3FCD-453E-9716-4420E093DEB7}" type="presOf" srcId="{27039AA4-AF5D-4B9A-ABAE-82E5E92E6EB2}" destId="{013ACF02-F471-4815-B8DA-645564754A85}" srcOrd="0" destOrd="0" presId="urn:microsoft.com/office/officeart/2005/8/layout/lProcess2"/>
    <dgm:cxn modelId="{F668D733-3505-4B69-91F1-C77895397536}" srcId="{7D8C2758-1705-46AF-B4C0-FFECDB4CF085}" destId="{735A50B4-F194-4319-9A29-351C1DCF6C02}" srcOrd="4" destOrd="0" parTransId="{FB86877E-39A0-48C2-B390-2FFA5F064D80}" sibTransId="{7ECA831E-8B85-4FCA-B0E6-9571ED7E05EC}"/>
    <dgm:cxn modelId="{003AB738-B763-4036-B2F8-63C8704A62DB}" type="presOf" srcId="{87BC0EA7-DBB8-400A-BC97-B81ACA3CFD40}" destId="{5DEAF761-0D4D-4EAE-A35F-02D5D58B6DAA}" srcOrd="0" destOrd="0" presId="urn:microsoft.com/office/officeart/2005/8/layout/lProcess2"/>
    <dgm:cxn modelId="{68FC3D3E-A1C4-442E-9552-EA2A651F102E}" srcId="{C56B5538-47CF-4FB3-9661-38BEBD86557C}" destId="{7D8C2758-1705-46AF-B4C0-FFECDB4CF085}" srcOrd="0" destOrd="0" parTransId="{19D5816C-6B0F-40E0-AEEF-DDF07C4BD176}" sibTransId="{77E7AFD4-18D1-49F1-89EC-F08364823201}"/>
    <dgm:cxn modelId="{72EF354F-F41C-4296-B5F6-5D5109958A71}" type="presOf" srcId="{7D8C2758-1705-46AF-B4C0-FFECDB4CF085}" destId="{1CCAC0CD-0690-4542-BE58-CE70C1D212F4}" srcOrd="1" destOrd="0" presId="urn:microsoft.com/office/officeart/2005/8/layout/lProcess2"/>
    <dgm:cxn modelId="{54788F5A-BA5D-40C5-850C-FD00C93CCF93}" type="presOf" srcId="{890967DA-B61F-4D6B-8637-B7B629903C91}" destId="{F6785914-0937-406B-8401-575075D886FB}" srcOrd="0" destOrd="0" presId="urn:microsoft.com/office/officeart/2005/8/layout/lProcess2"/>
    <dgm:cxn modelId="{28FC65A1-D915-420D-8511-6691996AC41D}" srcId="{7D8C2758-1705-46AF-B4C0-FFECDB4CF085}" destId="{890967DA-B61F-4D6B-8637-B7B629903C91}" srcOrd="1" destOrd="0" parTransId="{F3E39DB1-693B-4412-ADB8-C68EBF5F7522}" sibTransId="{A565BBCD-675D-4EB7-9ADC-FA9567DA0E4C}"/>
    <dgm:cxn modelId="{53146CAF-FFDD-426F-A88B-E4AE74972983}" srcId="{7D8C2758-1705-46AF-B4C0-FFECDB4CF085}" destId="{27039AA4-AF5D-4B9A-ABAE-82E5E92E6EB2}" srcOrd="0" destOrd="0" parTransId="{DDE69007-C3C5-44CF-ABFC-3432986121E2}" sibTransId="{8ACED83A-11D4-4AF1-A843-46BC269DD15D}"/>
    <dgm:cxn modelId="{FCFC4ECB-93CD-4069-AB22-91D261A60BCF}" srcId="{7D8C2758-1705-46AF-B4C0-FFECDB4CF085}" destId="{87BC0EA7-DBB8-400A-BC97-B81ACA3CFD40}" srcOrd="3" destOrd="0" parTransId="{4EFD1421-DA07-4C4D-B623-F4D7A8C21442}" sibTransId="{BBA122A1-1CAD-4012-9FCD-60753210FE20}"/>
    <dgm:cxn modelId="{E779A3D3-026F-4CAE-BFF7-D89300E8EF12}" srcId="{7D8C2758-1705-46AF-B4C0-FFECDB4CF085}" destId="{F9769788-D03C-4D08-B0E5-9FB8A2FA2A03}" srcOrd="2" destOrd="0" parTransId="{AE57FB01-6FB1-4B14-94E8-B0BBD72612C8}" sibTransId="{442AB3B7-28D7-4263-99BB-0BFE55819F16}"/>
    <dgm:cxn modelId="{4AA7DFD8-5285-4FDE-8E10-7A7ADF153821}" type="presOf" srcId="{7D8C2758-1705-46AF-B4C0-FFECDB4CF085}" destId="{EA37A3A9-6905-4003-B612-CC8EAFD977BE}" srcOrd="0" destOrd="0" presId="urn:microsoft.com/office/officeart/2005/8/layout/lProcess2"/>
    <dgm:cxn modelId="{C22A1794-6BD5-4B0E-9C00-F4B6D11EBB8B}" type="presParOf" srcId="{6CF855D3-FEC4-4D88-8E8E-CC6691F1147B}" destId="{25A77463-271B-4151-A684-E7A5583CF374}" srcOrd="0" destOrd="0" presId="urn:microsoft.com/office/officeart/2005/8/layout/lProcess2"/>
    <dgm:cxn modelId="{AC57D551-4DED-4029-B101-9842D0FF6025}" type="presParOf" srcId="{25A77463-271B-4151-A684-E7A5583CF374}" destId="{EA37A3A9-6905-4003-B612-CC8EAFD977BE}" srcOrd="0" destOrd="0" presId="urn:microsoft.com/office/officeart/2005/8/layout/lProcess2"/>
    <dgm:cxn modelId="{83F54D7F-424E-41FD-8FF8-2A94FDDE22FC}" type="presParOf" srcId="{25A77463-271B-4151-A684-E7A5583CF374}" destId="{1CCAC0CD-0690-4542-BE58-CE70C1D212F4}" srcOrd="1" destOrd="0" presId="urn:microsoft.com/office/officeart/2005/8/layout/lProcess2"/>
    <dgm:cxn modelId="{7120C8B5-CC5A-4712-8B8D-C1F9C8527EFD}" type="presParOf" srcId="{25A77463-271B-4151-A684-E7A5583CF374}" destId="{CF2FA2AB-4926-4E9D-8B08-87CA1B9131D4}" srcOrd="2" destOrd="0" presId="urn:microsoft.com/office/officeart/2005/8/layout/lProcess2"/>
    <dgm:cxn modelId="{66403996-43E3-4334-A6CA-BB1D389BCC2D}" type="presParOf" srcId="{CF2FA2AB-4926-4E9D-8B08-87CA1B9131D4}" destId="{C4515293-A818-43DE-BC97-DAE966A9624F}" srcOrd="0" destOrd="0" presId="urn:microsoft.com/office/officeart/2005/8/layout/lProcess2"/>
    <dgm:cxn modelId="{11A2FD47-BA1F-4C4A-A69D-4FCB3FCA2329}" type="presParOf" srcId="{C4515293-A818-43DE-BC97-DAE966A9624F}" destId="{013ACF02-F471-4815-B8DA-645564754A85}" srcOrd="0" destOrd="0" presId="urn:microsoft.com/office/officeart/2005/8/layout/lProcess2"/>
    <dgm:cxn modelId="{32BFC0AC-706A-4687-BB90-5525F5877B2A}" type="presParOf" srcId="{C4515293-A818-43DE-BC97-DAE966A9624F}" destId="{A8CCDC8E-85D2-44A0-AAAA-BEE8F6B17143}" srcOrd="1" destOrd="0" presId="urn:microsoft.com/office/officeart/2005/8/layout/lProcess2"/>
    <dgm:cxn modelId="{0A605DEB-6EFE-436E-8F6A-E43A3572A2E7}" type="presParOf" srcId="{C4515293-A818-43DE-BC97-DAE966A9624F}" destId="{F6785914-0937-406B-8401-575075D886FB}" srcOrd="2" destOrd="0" presId="urn:microsoft.com/office/officeart/2005/8/layout/lProcess2"/>
    <dgm:cxn modelId="{7BC508FD-1682-4440-B212-6FF6727CA6F0}" type="presParOf" srcId="{C4515293-A818-43DE-BC97-DAE966A9624F}" destId="{C07405A3-A564-45E6-890F-2F48B4531DA7}" srcOrd="3" destOrd="0" presId="urn:microsoft.com/office/officeart/2005/8/layout/lProcess2"/>
    <dgm:cxn modelId="{90EF6D71-2B22-4574-865A-3B0C579D20C7}" type="presParOf" srcId="{C4515293-A818-43DE-BC97-DAE966A9624F}" destId="{862C4212-6D2B-45E9-9700-CED56E5447DF}" srcOrd="4" destOrd="0" presId="urn:microsoft.com/office/officeart/2005/8/layout/lProcess2"/>
    <dgm:cxn modelId="{52774AC9-E14F-4484-8A85-50EFB3B2E27C}" type="presParOf" srcId="{C4515293-A818-43DE-BC97-DAE966A9624F}" destId="{7F2E12DB-5C9E-480A-A879-3673AE759886}" srcOrd="5" destOrd="0" presId="urn:microsoft.com/office/officeart/2005/8/layout/lProcess2"/>
    <dgm:cxn modelId="{7F8AA118-76B9-42A8-A7FE-80CE660798F8}" type="presParOf" srcId="{C4515293-A818-43DE-BC97-DAE966A9624F}" destId="{5DEAF761-0D4D-4EAE-A35F-02D5D58B6DAA}" srcOrd="6" destOrd="0" presId="urn:microsoft.com/office/officeart/2005/8/layout/lProcess2"/>
    <dgm:cxn modelId="{AD8E8AD8-4A07-49B5-BB56-7301B9A750C3}" type="presParOf" srcId="{C4515293-A818-43DE-BC97-DAE966A9624F}" destId="{19DB95B5-99A3-4D35-8E02-1E9E5EB12946}" srcOrd="7" destOrd="0" presId="urn:microsoft.com/office/officeart/2005/8/layout/lProcess2"/>
    <dgm:cxn modelId="{82B452BD-B558-4B8D-9B5C-ADF4D71D85E6}" type="presParOf" srcId="{C4515293-A818-43DE-BC97-DAE966A9624F}" destId="{BDF7271E-5656-4B03-A6D7-D77E7D692CD7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163294-D404-4A21-A100-338DA6BC7D59}">
      <dsp:nvSpPr>
        <dsp:cNvPr id="0" name=""/>
        <dsp:cNvSpPr/>
      </dsp:nvSpPr>
      <dsp:spPr>
        <a:xfrm>
          <a:off x="962" y="0"/>
          <a:ext cx="2503103" cy="4351338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Enduring Shifts in Customer Behaviors</a:t>
          </a:r>
        </a:p>
      </dsp:txBody>
      <dsp:txXfrm>
        <a:off x="962" y="0"/>
        <a:ext cx="2503103" cy="1305401"/>
      </dsp:txXfrm>
    </dsp:sp>
    <dsp:sp modelId="{D5E716FA-AC5B-4D7D-A863-BD069D659D1D}">
      <dsp:nvSpPr>
        <dsp:cNvPr id="0" name=""/>
        <dsp:cNvSpPr/>
      </dsp:nvSpPr>
      <dsp:spPr>
        <a:xfrm>
          <a:off x="251273" y="1305773"/>
          <a:ext cx="2002482" cy="854863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Customers Move to Reduce In-Person Interactions</a:t>
          </a:r>
        </a:p>
      </dsp:txBody>
      <dsp:txXfrm>
        <a:off x="276311" y="1330811"/>
        <a:ext cx="1952406" cy="804787"/>
      </dsp:txXfrm>
    </dsp:sp>
    <dsp:sp modelId="{A4342503-580B-4DC6-BBC0-8C0B66624AAC}">
      <dsp:nvSpPr>
        <dsp:cNvPr id="0" name=""/>
        <dsp:cNvSpPr/>
      </dsp:nvSpPr>
      <dsp:spPr>
        <a:xfrm>
          <a:off x="251273" y="2292154"/>
          <a:ext cx="2002482" cy="854863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Customers Using More Digital Technologies</a:t>
          </a:r>
        </a:p>
      </dsp:txBody>
      <dsp:txXfrm>
        <a:off x="276311" y="2317192"/>
        <a:ext cx="1952406" cy="804787"/>
      </dsp:txXfrm>
    </dsp:sp>
    <dsp:sp modelId="{F2490A83-0A88-4571-B187-42EFB4300ABF}">
      <dsp:nvSpPr>
        <dsp:cNvPr id="0" name=""/>
        <dsp:cNvSpPr/>
      </dsp:nvSpPr>
      <dsp:spPr>
        <a:xfrm>
          <a:off x="251273" y="3278535"/>
          <a:ext cx="2002482" cy="854863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Customers’ Information Overload and Need for Personalized Content</a:t>
          </a:r>
        </a:p>
      </dsp:txBody>
      <dsp:txXfrm>
        <a:off x="276311" y="3303573"/>
        <a:ext cx="1952406" cy="804787"/>
      </dsp:txXfrm>
    </dsp:sp>
    <dsp:sp modelId="{5DCE5327-81AA-468F-8525-5EFDBCDE85D9}">
      <dsp:nvSpPr>
        <dsp:cNvPr id="0" name=""/>
        <dsp:cNvSpPr/>
      </dsp:nvSpPr>
      <dsp:spPr>
        <a:xfrm>
          <a:off x="2691798" y="0"/>
          <a:ext cx="2503103" cy="4351338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Evolving Key Account Sales Processes</a:t>
          </a:r>
        </a:p>
      </dsp:txBody>
      <dsp:txXfrm>
        <a:off x="2691798" y="0"/>
        <a:ext cx="2503103" cy="1305401"/>
      </dsp:txXfrm>
    </dsp:sp>
    <dsp:sp modelId="{3D79CDF0-A17D-4EB9-8711-4FB828FB31E0}">
      <dsp:nvSpPr>
        <dsp:cNvPr id="0" name=""/>
        <dsp:cNvSpPr/>
      </dsp:nvSpPr>
      <dsp:spPr>
        <a:xfrm>
          <a:off x="2942108" y="1305507"/>
          <a:ext cx="2002482" cy="63389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Opportunity Management</a:t>
          </a:r>
        </a:p>
      </dsp:txBody>
      <dsp:txXfrm>
        <a:off x="2960674" y="1324073"/>
        <a:ext cx="1965350" cy="596765"/>
      </dsp:txXfrm>
    </dsp:sp>
    <dsp:sp modelId="{B3B677DB-3347-4EFD-89FD-2F6BFB45C9F7}">
      <dsp:nvSpPr>
        <dsp:cNvPr id="0" name=""/>
        <dsp:cNvSpPr/>
      </dsp:nvSpPr>
      <dsp:spPr>
        <a:xfrm>
          <a:off x="2942108" y="2036927"/>
          <a:ext cx="2002482" cy="63389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Approach</a:t>
          </a:r>
        </a:p>
      </dsp:txBody>
      <dsp:txXfrm>
        <a:off x="2960674" y="2055493"/>
        <a:ext cx="1965350" cy="596765"/>
      </dsp:txXfrm>
    </dsp:sp>
    <dsp:sp modelId="{A625425E-A358-42A0-B805-B8D195F9CC6F}">
      <dsp:nvSpPr>
        <dsp:cNvPr id="0" name=""/>
        <dsp:cNvSpPr/>
      </dsp:nvSpPr>
      <dsp:spPr>
        <a:xfrm>
          <a:off x="2942108" y="2768347"/>
          <a:ext cx="2002482" cy="63389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Presentation/Objection Handling/Close</a:t>
          </a:r>
        </a:p>
      </dsp:txBody>
      <dsp:txXfrm>
        <a:off x="2960674" y="2786913"/>
        <a:ext cx="1965350" cy="596765"/>
      </dsp:txXfrm>
    </dsp:sp>
    <dsp:sp modelId="{68B0ADE5-25FA-4C8B-A5D2-6AD1D96E3E12}">
      <dsp:nvSpPr>
        <dsp:cNvPr id="0" name=""/>
        <dsp:cNvSpPr/>
      </dsp:nvSpPr>
      <dsp:spPr>
        <a:xfrm>
          <a:off x="2942108" y="3499767"/>
          <a:ext cx="2002482" cy="63389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Follow-up</a:t>
          </a:r>
        </a:p>
      </dsp:txBody>
      <dsp:txXfrm>
        <a:off x="2960674" y="3518333"/>
        <a:ext cx="1965350" cy="596765"/>
      </dsp:txXfrm>
    </dsp:sp>
    <dsp:sp modelId="{60686AEA-C863-4D61-9100-483F20E2B803}">
      <dsp:nvSpPr>
        <dsp:cNvPr id="0" name=""/>
        <dsp:cNvSpPr/>
      </dsp:nvSpPr>
      <dsp:spPr>
        <a:xfrm>
          <a:off x="5382634" y="0"/>
          <a:ext cx="2503103" cy="4351338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The Increase in Digital Transformation</a:t>
          </a:r>
        </a:p>
      </dsp:txBody>
      <dsp:txXfrm>
        <a:off x="5382634" y="0"/>
        <a:ext cx="2503103" cy="1305401"/>
      </dsp:txXfrm>
    </dsp:sp>
    <dsp:sp modelId="{FD8702D8-3FE1-4E8C-8279-00071EE6CAE2}">
      <dsp:nvSpPr>
        <dsp:cNvPr id="0" name=""/>
        <dsp:cNvSpPr/>
      </dsp:nvSpPr>
      <dsp:spPr>
        <a:xfrm>
          <a:off x="5632944" y="1306676"/>
          <a:ext cx="2002482" cy="131198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People</a:t>
          </a:r>
        </a:p>
      </dsp:txBody>
      <dsp:txXfrm>
        <a:off x="5671371" y="1345103"/>
        <a:ext cx="1925628" cy="1235133"/>
      </dsp:txXfrm>
    </dsp:sp>
    <dsp:sp modelId="{FF5D3329-0A0A-41B4-A5F0-A64FA699FF54}">
      <dsp:nvSpPr>
        <dsp:cNvPr id="0" name=""/>
        <dsp:cNvSpPr/>
      </dsp:nvSpPr>
      <dsp:spPr>
        <a:xfrm>
          <a:off x="5632944" y="2820508"/>
          <a:ext cx="2002482" cy="131198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Performance</a:t>
          </a:r>
        </a:p>
      </dsp:txBody>
      <dsp:txXfrm>
        <a:off x="5671371" y="2858935"/>
        <a:ext cx="1925628" cy="1235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7A3A9-6905-4003-B612-CC8EAFD977BE}">
      <dsp:nvSpPr>
        <dsp:cNvPr id="0" name=""/>
        <dsp:cNvSpPr/>
      </dsp:nvSpPr>
      <dsp:spPr>
        <a:xfrm>
          <a:off x="0" y="0"/>
          <a:ext cx="7886700" cy="4225397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800" kern="1200" dirty="0"/>
        </a:p>
      </dsp:txBody>
      <dsp:txXfrm>
        <a:off x="0" y="0"/>
        <a:ext cx="7886700" cy="1267619"/>
      </dsp:txXfrm>
    </dsp:sp>
    <dsp:sp modelId="{013ACF02-F471-4815-B8DA-645564754A85}">
      <dsp:nvSpPr>
        <dsp:cNvPr id="0" name=""/>
        <dsp:cNvSpPr/>
      </dsp:nvSpPr>
      <dsp:spPr>
        <a:xfrm>
          <a:off x="788670" y="1268418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Re-evaluate your customer portfolio to reflect changes to customer situations</a:t>
          </a:r>
        </a:p>
      </dsp:txBody>
      <dsp:txXfrm>
        <a:off x="802987" y="1282735"/>
        <a:ext cx="6280726" cy="460185"/>
      </dsp:txXfrm>
    </dsp:sp>
    <dsp:sp modelId="{F6785914-0937-406B-8401-575075D886FB}">
      <dsp:nvSpPr>
        <dsp:cNvPr id="0" name=""/>
        <dsp:cNvSpPr/>
      </dsp:nvSpPr>
      <dsp:spPr>
        <a:xfrm>
          <a:off x="788670" y="1832440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Existing value propositions to customers MUST be reassessed and customer resistance to new value propositions MUST be anticipated </a:t>
          </a:r>
        </a:p>
      </dsp:txBody>
      <dsp:txXfrm>
        <a:off x="802987" y="1846757"/>
        <a:ext cx="6280726" cy="460185"/>
      </dsp:txXfrm>
    </dsp:sp>
    <dsp:sp modelId="{862C4212-6D2B-45E9-9700-CED56E5447DF}">
      <dsp:nvSpPr>
        <dsp:cNvPr id="0" name=""/>
        <dsp:cNvSpPr/>
      </dsp:nvSpPr>
      <dsp:spPr>
        <a:xfrm>
          <a:off x="788670" y="2396463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Your customers might be ready (if not already) for hybrid sales approaches</a:t>
          </a:r>
        </a:p>
      </dsp:txBody>
      <dsp:txXfrm>
        <a:off x="802987" y="2410780"/>
        <a:ext cx="6280726" cy="460185"/>
      </dsp:txXfrm>
    </dsp:sp>
    <dsp:sp modelId="{5DEAF761-0D4D-4EAE-A35F-02D5D58B6DAA}">
      <dsp:nvSpPr>
        <dsp:cNvPr id="0" name=""/>
        <dsp:cNvSpPr/>
      </dsp:nvSpPr>
      <dsp:spPr>
        <a:xfrm>
          <a:off x="788670" y="2960485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Marketing can be a great resource throughout the sales process</a:t>
          </a:r>
        </a:p>
      </dsp:txBody>
      <dsp:txXfrm>
        <a:off x="802987" y="2974802"/>
        <a:ext cx="6280726" cy="460185"/>
      </dsp:txXfrm>
    </dsp:sp>
    <dsp:sp modelId="{BDF7271E-5656-4B03-A6D7-D77E7D692CD7}">
      <dsp:nvSpPr>
        <dsp:cNvPr id="0" name=""/>
        <dsp:cNvSpPr/>
      </dsp:nvSpPr>
      <dsp:spPr>
        <a:xfrm>
          <a:off x="788670" y="3524508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Social Media is a great medium to build your personal brand</a:t>
          </a:r>
        </a:p>
      </dsp:txBody>
      <dsp:txXfrm>
        <a:off x="802987" y="3538825"/>
        <a:ext cx="6280726" cy="4601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7A3A9-6905-4003-B612-CC8EAFD977BE}">
      <dsp:nvSpPr>
        <dsp:cNvPr id="0" name=""/>
        <dsp:cNvSpPr/>
      </dsp:nvSpPr>
      <dsp:spPr>
        <a:xfrm>
          <a:off x="0" y="0"/>
          <a:ext cx="7886700" cy="4225397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800" kern="1200" dirty="0"/>
        </a:p>
      </dsp:txBody>
      <dsp:txXfrm>
        <a:off x="0" y="0"/>
        <a:ext cx="7886700" cy="1267619"/>
      </dsp:txXfrm>
    </dsp:sp>
    <dsp:sp modelId="{013ACF02-F471-4815-B8DA-645564754A85}">
      <dsp:nvSpPr>
        <dsp:cNvPr id="0" name=""/>
        <dsp:cNvSpPr/>
      </dsp:nvSpPr>
      <dsp:spPr>
        <a:xfrm>
          <a:off x="788670" y="1268418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Increase key account support</a:t>
          </a:r>
        </a:p>
      </dsp:txBody>
      <dsp:txXfrm>
        <a:off x="802987" y="1282735"/>
        <a:ext cx="6280726" cy="460185"/>
      </dsp:txXfrm>
    </dsp:sp>
    <dsp:sp modelId="{F6785914-0937-406B-8401-575075D886FB}">
      <dsp:nvSpPr>
        <dsp:cNvPr id="0" name=""/>
        <dsp:cNvSpPr/>
      </dsp:nvSpPr>
      <dsp:spPr>
        <a:xfrm>
          <a:off x="788670" y="1832440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Address Change Resistance by KAMs and Customers</a:t>
          </a:r>
        </a:p>
      </dsp:txBody>
      <dsp:txXfrm>
        <a:off x="802987" y="1846757"/>
        <a:ext cx="6280726" cy="460185"/>
      </dsp:txXfrm>
    </dsp:sp>
    <dsp:sp modelId="{862C4212-6D2B-45E9-9700-CED56E5447DF}">
      <dsp:nvSpPr>
        <dsp:cNvPr id="0" name=""/>
        <dsp:cNvSpPr/>
      </dsp:nvSpPr>
      <dsp:spPr>
        <a:xfrm>
          <a:off x="788670" y="2396463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Understand the Impact of Technology</a:t>
          </a:r>
        </a:p>
      </dsp:txBody>
      <dsp:txXfrm>
        <a:off x="802987" y="2410780"/>
        <a:ext cx="6280726" cy="460185"/>
      </dsp:txXfrm>
    </dsp:sp>
    <dsp:sp modelId="{5DEAF761-0D4D-4EAE-A35F-02D5D58B6DAA}">
      <dsp:nvSpPr>
        <dsp:cNvPr id="0" name=""/>
        <dsp:cNvSpPr/>
      </dsp:nvSpPr>
      <dsp:spPr>
        <a:xfrm>
          <a:off x="788670" y="2960485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Enhance Training and Development of KAMs</a:t>
          </a:r>
        </a:p>
      </dsp:txBody>
      <dsp:txXfrm>
        <a:off x="802987" y="2974802"/>
        <a:ext cx="6280726" cy="460185"/>
      </dsp:txXfrm>
    </dsp:sp>
    <dsp:sp modelId="{BDF7271E-5656-4B03-A6D7-D77E7D692CD7}">
      <dsp:nvSpPr>
        <dsp:cNvPr id="0" name=""/>
        <dsp:cNvSpPr/>
      </dsp:nvSpPr>
      <dsp:spPr>
        <a:xfrm>
          <a:off x="788670" y="3524508"/>
          <a:ext cx="6309360" cy="48881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Reassess your KAM KPIs</a:t>
          </a:r>
        </a:p>
      </dsp:txBody>
      <dsp:txXfrm>
        <a:off x="802987" y="3538825"/>
        <a:ext cx="6280726" cy="460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3712"/>
          </a:xfrm>
          <a:prstGeom prst="rect">
            <a:avLst/>
          </a:prstGeom>
        </p:spPr>
        <p:txBody>
          <a:bodyPr vert="horz" lIns="91806" tIns="45903" rIns="91806" bIns="45903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3712"/>
          </a:xfrm>
          <a:prstGeom prst="rect">
            <a:avLst/>
          </a:prstGeom>
        </p:spPr>
        <p:txBody>
          <a:bodyPr vert="horz" lIns="91806" tIns="45903" rIns="91806" bIns="45903" rtlCol="0"/>
          <a:lstStyle>
            <a:lvl1pPr algn="r">
              <a:defRPr sz="1200"/>
            </a:lvl1pPr>
          </a:lstStyle>
          <a:p>
            <a:fld id="{73A0929C-FFE3-4708-832C-8376EB718C8F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60" cy="493712"/>
          </a:xfrm>
          <a:prstGeom prst="rect">
            <a:avLst/>
          </a:prstGeom>
        </p:spPr>
        <p:txBody>
          <a:bodyPr vert="horz" lIns="91806" tIns="45903" rIns="91806" bIns="45903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2" y="9378824"/>
            <a:ext cx="2945660" cy="493712"/>
          </a:xfrm>
          <a:prstGeom prst="rect">
            <a:avLst/>
          </a:prstGeom>
        </p:spPr>
        <p:txBody>
          <a:bodyPr vert="horz" lIns="91806" tIns="45903" rIns="91806" bIns="45903" rtlCol="0" anchor="b"/>
          <a:lstStyle>
            <a:lvl1pPr algn="r">
              <a:defRPr sz="1200"/>
            </a:lvl1pPr>
          </a:lstStyle>
          <a:p>
            <a:fld id="{8B66CCE9-4380-4D00-805E-DDD5370CEAF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2603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3712"/>
          </a:xfrm>
          <a:prstGeom prst="rect">
            <a:avLst/>
          </a:prstGeom>
        </p:spPr>
        <p:txBody>
          <a:bodyPr vert="horz" lIns="91806" tIns="45903" rIns="91806" bIns="45903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3712"/>
          </a:xfrm>
          <a:prstGeom prst="rect">
            <a:avLst/>
          </a:prstGeom>
        </p:spPr>
        <p:txBody>
          <a:bodyPr vert="horz" lIns="91806" tIns="45903" rIns="91806" bIns="45903" rtlCol="0"/>
          <a:lstStyle>
            <a:lvl1pPr algn="r">
              <a:defRPr sz="1200"/>
            </a:lvl1pPr>
          </a:lstStyle>
          <a:p>
            <a:fld id="{F135CFD9-04A4-409E-9378-410FDB872108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06" tIns="45903" rIns="91806" bIns="45903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806" tIns="45903" rIns="91806" bIns="45903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60" cy="493712"/>
          </a:xfrm>
          <a:prstGeom prst="rect">
            <a:avLst/>
          </a:prstGeom>
        </p:spPr>
        <p:txBody>
          <a:bodyPr vert="horz" lIns="91806" tIns="45903" rIns="91806" bIns="45903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2" y="9378824"/>
            <a:ext cx="2945660" cy="493712"/>
          </a:xfrm>
          <a:prstGeom prst="rect">
            <a:avLst/>
          </a:prstGeom>
        </p:spPr>
        <p:txBody>
          <a:bodyPr vert="horz" lIns="91806" tIns="45903" rIns="91806" bIns="45903" rtlCol="0" anchor="b"/>
          <a:lstStyle>
            <a:lvl1pPr algn="r">
              <a:defRPr sz="1200"/>
            </a:lvl1pPr>
          </a:lstStyle>
          <a:p>
            <a:fld id="{77686FB7-C59D-4727-AA91-F189ABE33099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9618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85293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443711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B966FC-0701-4584-9885-164ED4FECBFA}" type="datetimeFigureOut">
              <a:rPr lang="fr-FR" smtClean="0"/>
              <a:pPr/>
              <a:t>04/02/2022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AF6C5-C2DA-4AA0-A8A3-01BDE8EE0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800" y="180975"/>
            <a:ext cx="7086600" cy="609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41388" y="1068388"/>
            <a:ext cx="3795712" cy="4987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500" y="1068388"/>
            <a:ext cx="3795713" cy="4987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481638" y="6505575"/>
            <a:ext cx="777875" cy="2333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B726ED4D-7DB0-4166-BADE-6B5EF3267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>
          <a:xfrm>
            <a:off x="182563" y="6503988"/>
            <a:ext cx="158115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787DA-09B4-4BFA-B2DA-EFDEBB2B8CA3}" type="datetime3">
              <a:rPr lang="en-US"/>
              <a:pPr>
                <a:defRPr/>
              </a:pPr>
              <a:t>4 February 2022</a:t>
            </a:fld>
            <a:endParaRPr lang="en-US"/>
          </a:p>
        </p:txBody>
      </p:sp>
      <p:sp>
        <p:nvSpPr>
          <p:cNvPr id="7" name="Rectangle 72"/>
          <p:cNvSpPr>
            <a:spLocks noGrp="1" noChangeArrowheads="1"/>
          </p:cNvSpPr>
          <p:nvPr>
            <p:ph type="ftr" sz="quarter" idx="12"/>
          </p:nvPr>
        </p:nvSpPr>
        <p:spPr>
          <a:xfrm>
            <a:off x="1843088" y="6500813"/>
            <a:ext cx="3527425" cy="2413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Win / Win Negotiation </a:t>
            </a:r>
          </a:p>
        </p:txBody>
      </p:sp>
    </p:spTree>
    <p:extLst>
      <p:ext uri="{BB962C8B-B14F-4D97-AF65-F5344CB8AC3E}">
        <p14:creationId xmlns:p14="http://schemas.microsoft.com/office/powerpoint/2010/main" val="411653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/>
          <p:cNvSpPr/>
          <p:nvPr/>
        </p:nvSpPr>
        <p:spPr>
          <a:xfrm flipH="1">
            <a:off x="1403648" y="6497960"/>
            <a:ext cx="7740352" cy="360040"/>
          </a:xfrm>
          <a:prstGeom prst="rtTriangle">
            <a:avLst/>
          </a:prstGeom>
          <a:solidFill>
            <a:srgbClr val="1F3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92280" y="5949280"/>
            <a:ext cx="1368152" cy="411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Triangle 8"/>
          <p:cNvSpPr/>
          <p:nvPr/>
        </p:nvSpPr>
        <p:spPr>
          <a:xfrm rot="5400000" flipH="1" flipV="1">
            <a:off x="7775848" y="5157192"/>
            <a:ext cx="2232248" cy="504056"/>
          </a:xfrm>
          <a:prstGeom prst="rtTriangle">
            <a:avLst/>
          </a:prstGeom>
          <a:solidFill>
            <a:srgbClr val="1F3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devarangarajan/" TargetMode="External"/><Relationship Id="rId2" Type="http://schemas.openxmlformats.org/officeDocument/2006/relationships/hyperlink" Target="mailto:d.rangarajan@ieseg.fr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0" i="0" dirty="0">
                <a:effectLst/>
                <a:latin typeface="Arial" panose="020B0604020202020204" pitchFamily="34" charset="0"/>
              </a:rPr>
              <a:t>Impact of digital transformation and the pandemic on KAM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5414" y="4581128"/>
            <a:ext cx="6858000" cy="1512277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Dr. Deva Rangarajan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8999F5-8B06-494F-919E-9515901BD438}"/>
              </a:ext>
            </a:extLst>
          </p:cNvPr>
          <p:cNvCxnSpPr/>
          <p:nvPr/>
        </p:nvCxnSpPr>
        <p:spPr>
          <a:xfrm>
            <a:off x="1565030" y="3604842"/>
            <a:ext cx="597876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545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18AF2-8C11-4E42-B962-CDA16667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3911E-2A24-4B2F-8C42-62615499E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B2B Customer Trends</a:t>
            </a:r>
          </a:p>
          <a:p>
            <a:r>
              <a:rPr lang="en-US" dirty="0"/>
              <a:t>Sales and COVID-19</a:t>
            </a:r>
          </a:p>
          <a:p>
            <a:r>
              <a:rPr lang="en-US" dirty="0"/>
              <a:t>The Evolving Key Account sales process</a:t>
            </a:r>
          </a:p>
          <a:p>
            <a:r>
              <a:rPr lang="en-US" dirty="0"/>
              <a:t>Key Tips for Key Account Professionals</a:t>
            </a:r>
          </a:p>
          <a:p>
            <a:r>
              <a:rPr lang="en-US" dirty="0"/>
              <a:t>Q&amp;A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8592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B2B Customer Experience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525" y="1408882"/>
            <a:ext cx="8042275" cy="443547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77% </a:t>
            </a:r>
            <a:r>
              <a:rPr lang="en-US" sz="2400" dirty="0"/>
              <a:t>of B2B buyers consumer content online</a:t>
            </a:r>
            <a:endParaRPr lang="en-US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 </a:t>
            </a:r>
            <a:r>
              <a:rPr lang="en-US" sz="2400" dirty="0"/>
              <a:t>pieces of content are consumed by customers</a:t>
            </a:r>
            <a:endParaRPr lang="en-US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57% </a:t>
            </a: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 the buying decision is made prior to engaging with sales</a:t>
            </a:r>
          </a:p>
          <a:p>
            <a:pPr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30% </a:t>
            </a: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 B2B decisions are made by a committee of 5 members, </a:t>
            </a:r>
            <a:r>
              <a:rPr lang="en-US" sz="2400" b="1" dirty="0">
                <a:solidFill>
                  <a:srgbClr val="7030A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70%</a:t>
            </a: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by 2 members</a:t>
            </a:r>
          </a:p>
          <a:p>
            <a:pPr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80% </a:t>
            </a: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 B2B companies implementing e-commerce believe that consumer practices have changed expectations</a:t>
            </a:r>
            <a:endParaRPr lang="en-US" sz="1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defRPr/>
            </a:pPr>
            <a:endParaRPr lang="en-US" sz="1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indent="0">
              <a:buNone/>
              <a:defRPr/>
            </a:pPr>
            <a:r>
              <a:rPr lang="en-US" sz="1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Source: Forrester Research, Gartner, </a:t>
            </a:r>
            <a:r>
              <a:rPr lang="en-US" sz="18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SiriusDecisions</a:t>
            </a:r>
            <a:r>
              <a:rPr lang="en-US" sz="1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CSO Insights</a:t>
            </a:r>
          </a:p>
        </p:txBody>
      </p:sp>
    </p:spTree>
    <p:extLst>
      <p:ext uri="{BB962C8B-B14F-4D97-AF65-F5344CB8AC3E}">
        <p14:creationId xmlns:p14="http://schemas.microsoft.com/office/powerpoint/2010/main" val="2990662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B2B Customer Experience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76% </a:t>
            </a: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 B2B customers want information that is easy to find on the supplier website</a:t>
            </a:r>
          </a:p>
          <a:p>
            <a:pPr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50% </a:t>
            </a: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 B2B customers want personalized information being made available on online formats</a:t>
            </a:r>
          </a:p>
          <a:p>
            <a:pPr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75% </a:t>
            </a: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 buyers are influenced by social selling</a:t>
            </a:r>
          </a:p>
          <a:p>
            <a:pPr>
              <a:defRPr/>
            </a:pPr>
            <a:endParaRPr lang="en-US" sz="2200" dirty="0"/>
          </a:p>
          <a:p>
            <a:pPr>
              <a:defRPr/>
            </a:pPr>
            <a:endParaRPr lang="en-US" sz="2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defRPr/>
            </a:pPr>
            <a:endParaRPr lang="en-US" sz="2200" dirty="0"/>
          </a:p>
          <a:p>
            <a:pPr>
              <a:defRPr/>
            </a:pPr>
            <a:endParaRPr lang="en-US" sz="2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defRPr/>
            </a:pPr>
            <a:endParaRPr lang="en-US" sz="2200" dirty="0"/>
          </a:p>
          <a:p>
            <a:pPr marL="0" indent="0">
              <a:buNone/>
              <a:defRPr/>
            </a:pPr>
            <a:r>
              <a:rPr lang="en-US" sz="1800" dirty="0"/>
              <a:t>Source: Forrester Research, Gartner, </a:t>
            </a:r>
            <a:r>
              <a:rPr lang="en-US" sz="1800" dirty="0" err="1"/>
              <a:t>SiriusDecisions</a:t>
            </a:r>
            <a:r>
              <a:rPr lang="en-US" sz="1800" dirty="0"/>
              <a:t>, CSO Insights</a:t>
            </a:r>
            <a:endParaRPr lang="en-US" sz="1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051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Sales and COVID-19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68760"/>
            <a:ext cx="7886700" cy="4895851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Buyers putting off non-essential purchases.</a:t>
            </a:r>
          </a:p>
          <a:p>
            <a:pPr>
              <a:defRPr/>
            </a:pP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Buyers looking for continuity in the supply-chain and for alternate sourcing.</a:t>
            </a:r>
          </a:p>
          <a:p>
            <a:pPr>
              <a:defRPr/>
            </a:pP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Buyers are overloaded with information from suppliers</a:t>
            </a:r>
          </a:p>
          <a:p>
            <a:pPr>
              <a:defRPr/>
            </a:pP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Buyers do not like aggressive approaches by salespeople</a:t>
            </a:r>
          </a:p>
          <a:p>
            <a:pPr>
              <a:defRPr/>
            </a:pP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Buyers are looking for new insights into value creation from their suppliers- need not always be about new product innovations, it can be about process innovations, sourcing innovations, financial innovations, etc.</a:t>
            </a:r>
          </a:p>
          <a:p>
            <a:pPr>
              <a:defRPr/>
            </a:pP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Sourcing managers in B2B firms are the people you need to talk to if you have to find out who is responsible for making decisions.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1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1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Source: Interviews with sales professionals and buyers- April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F40A04-F211-48CF-969A-92DB8290DE85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897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6A924-0CBE-4D40-A103-7FFB381AA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Empowered Buyer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ACC50-2DA2-4B80-ACBE-E3CFA5CEE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Increased visibility of the buyer in the customer’s organization</a:t>
            </a:r>
          </a:p>
          <a:p>
            <a:r>
              <a:rPr lang="en-US" sz="2800" dirty="0"/>
              <a:t>Increased focus on not just reducing material spend but also on other transaction costs (transportation costs, insurance costs, financing costs, inventory management costs, </a:t>
            </a:r>
            <a:r>
              <a:rPr lang="en-US" sz="2800" dirty="0" err="1"/>
              <a:t>etc</a:t>
            </a:r>
            <a:r>
              <a:rPr lang="en-US" sz="2800" dirty="0"/>
              <a:t>)</a:t>
            </a:r>
          </a:p>
          <a:p>
            <a:r>
              <a:rPr lang="en-US" sz="2800" dirty="0"/>
              <a:t>Reducing risk exposure</a:t>
            </a:r>
          </a:p>
          <a:p>
            <a:r>
              <a:rPr lang="en-US" sz="2800" dirty="0"/>
              <a:t>Demand for price transparency (open book pricing)</a:t>
            </a:r>
          </a:p>
          <a:p>
            <a:r>
              <a:rPr lang="en-US" sz="2800" dirty="0"/>
              <a:t>Vendor Optimization is a strategic priority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787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DBBEEE-56BE-436A-96F2-49DC5452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Ever Evolving Sales Process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E437E10-F23D-4687-A1B1-547FBAC382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9820804"/>
              </p:ext>
            </p:extLst>
          </p:nvPr>
        </p:nvGraphicFramePr>
        <p:xfrm>
          <a:off x="628650" y="2141536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3122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C2D625-E813-4D74-8E17-73AF76D0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 Management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C945E7-A08D-41AA-84F5-EE47B1D72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Pre-COVID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E1209C-289B-471E-9788-D13F860583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en-US" dirty="0"/>
              <a:t>Fairs</a:t>
            </a:r>
          </a:p>
          <a:p>
            <a:pPr algn="ctr"/>
            <a:r>
              <a:rPr lang="en-US" dirty="0"/>
              <a:t>Exhibitions</a:t>
            </a:r>
          </a:p>
          <a:p>
            <a:pPr algn="ctr"/>
            <a:r>
              <a:rPr lang="en-US" dirty="0"/>
              <a:t>SEO</a:t>
            </a:r>
          </a:p>
          <a:p>
            <a:pPr algn="ctr"/>
            <a:r>
              <a:rPr lang="en-US" dirty="0"/>
              <a:t>Annual Reports of Customers</a:t>
            </a:r>
          </a:p>
          <a:p>
            <a:pPr algn="ctr"/>
            <a:r>
              <a:rPr lang="en-US" dirty="0"/>
              <a:t>CRM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647DC3-6523-4E1B-A9D0-0872DBB35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Post-COVID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2FC905-A06C-4660-BB17-851D1072F1A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/>
            <a:r>
              <a:rPr lang="en-US" dirty="0"/>
              <a:t>Fairs</a:t>
            </a:r>
          </a:p>
          <a:p>
            <a:pPr algn="ctr"/>
            <a:r>
              <a:rPr lang="en-US" dirty="0"/>
              <a:t>Exhibitions</a:t>
            </a:r>
          </a:p>
          <a:p>
            <a:pPr algn="ctr"/>
            <a:r>
              <a:rPr lang="en-US" dirty="0"/>
              <a:t>Webinars</a:t>
            </a:r>
          </a:p>
          <a:p>
            <a:pPr algn="ctr"/>
            <a:r>
              <a:rPr lang="en-US" dirty="0"/>
              <a:t>White papers</a:t>
            </a:r>
          </a:p>
          <a:p>
            <a:pPr algn="ctr"/>
            <a:r>
              <a:rPr lang="en-US" dirty="0"/>
              <a:t>Blogs</a:t>
            </a:r>
          </a:p>
          <a:p>
            <a:pPr algn="ctr"/>
            <a:r>
              <a:rPr lang="en-US" dirty="0"/>
              <a:t>Social Media</a:t>
            </a:r>
          </a:p>
          <a:p>
            <a:pPr algn="ctr"/>
            <a:r>
              <a:rPr lang="en-US" dirty="0"/>
              <a:t>Marketing Automation</a:t>
            </a:r>
          </a:p>
          <a:p>
            <a:pPr algn="ctr"/>
            <a:r>
              <a:rPr lang="en-US" dirty="0"/>
              <a:t>Social Listening</a:t>
            </a:r>
          </a:p>
        </p:txBody>
      </p:sp>
    </p:spTree>
    <p:extLst>
      <p:ext uri="{BB962C8B-B14F-4D97-AF65-F5344CB8AC3E}">
        <p14:creationId xmlns:p14="http://schemas.microsoft.com/office/powerpoint/2010/main" val="1121233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C2D625-E813-4D74-8E17-73AF76D0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and Presentation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C945E7-A08D-41AA-84F5-EE47B1D72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Pre-COVID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E1209C-289B-471E-9788-D13F860583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en-US" dirty="0"/>
              <a:t>Face to Face </a:t>
            </a:r>
          </a:p>
          <a:p>
            <a:pPr algn="ctr"/>
            <a:r>
              <a:rPr lang="en-US" dirty="0"/>
              <a:t>Brochures</a:t>
            </a:r>
          </a:p>
          <a:p>
            <a:pPr algn="ctr"/>
            <a:r>
              <a:rPr lang="en-US" dirty="0"/>
              <a:t>Physical Collateral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647DC3-6523-4E1B-A9D0-0872DBB35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Post-COVID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2FC905-A06C-4660-BB17-851D1072F1A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/>
            <a:r>
              <a:rPr lang="en-US" dirty="0"/>
              <a:t>Face to Face</a:t>
            </a:r>
          </a:p>
          <a:p>
            <a:pPr algn="ctr"/>
            <a:r>
              <a:rPr lang="en-US" dirty="0"/>
              <a:t>Zoom/Teams</a:t>
            </a:r>
          </a:p>
          <a:p>
            <a:pPr algn="ctr"/>
            <a:r>
              <a:rPr lang="en-US" dirty="0"/>
              <a:t>Hybrid</a:t>
            </a:r>
          </a:p>
          <a:p>
            <a:pPr algn="ctr"/>
            <a:r>
              <a:rPr lang="en-US" dirty="0"/>
              <a:t>Digital Collateral</a:t>
            </a:r>
          </a:p>
        </p:txBody>
      </p:sp>
    </p:spTree>
    <p:extLst>
      <p:ext uri="{BB962C8B-B14F-4D97-AF65-F5344CB8AC3E}">
        <p14:creationId xmlns:p14="http://schemas.microsoft.com/office/powerpoint/2010/main" val="1853423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C2D625-E813-4D74-8E17-73AF76D0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and Presentation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C945E7-A08D-41AA-84F5-EE47B1D72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Pre-COVID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E1209C-289B-471E-9788-D13F860583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en-US" dirty="0"/>
              <a:t>Face to Face </a:t>
            </a:r>
          </a:p>
          <a:p>
            <a:pPr algn="ctr"/>
            <a:r>
              <a:rPr lang="en-US" dirty="0"/>
              <a:t>Calls</a:t>
            </a:r>
          </a:p>
          <a:p>
            <a:pPr algn="ctr"/>
            <a:r>
              <a:rPr lang="en-US" dirty="0"/>
              <a:t>Reactive Engagement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647DC3-6523-4E1B-A9D0-0872DBB35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Post-COVID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2FC905-A06C-4660-BB17-851D1072F1A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/>
            <a:r>
              <a:rPr lang="en-US" dirty="0"/>
              <a:t>Face to Face</a:t>
            </a:r>
          </a:p>
          <a:p>
            <a:pPr algn="ctr"/>
            <a:r>
              <a:rPr lang="en-US" dirty="0"/>
              <a:t>Account Based Marketing</a:t>
            </a:r>
          </a:p>
          <a:p>
            <a:pPr algn="ctr"/>
            <a:r>
              <a:rPr lang="en-US" dirty="0"/>
              <a:t>Value Demonstration/Customer Success</a:t>
            </a:r>
          </a:p>
          <a:p>
            <a:pPr algn="ctr"/>
            <a:r>
              <a:rPr lang="en-US" dirty="0"/>
              <a:t>Proactive Engagement</a:t>
            </a:r>
          </a:p>
        </p:txBody>
      </p:sp>
    </p:spTree>
    <p:extLst>
      <p:ext uri="{BB962C8B-B14F-4D97-AF65-F5344CB8AC3E}">
        <p14:creationId xmlns:p14="http://schemas.microsoft.com/office/powerpoint/2010/main" val="4095883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Reality of the B2B Key Account Sales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Source: SIRIUSDECISIONS</a:t>
            </a:r>
          </a:p>
          <a:p>
            <a:endParaRPr lang="en-US" dirty="0"/>
          </a:p>
        </p:txBody>
      </p:sp>
      <p:pic>
        <p:nvPicPr>
          <p:cNvPr id="4" name="Content Placeholder 4" descr="A close up of a map&#10;&#10;Description generated with high confidence">
            <a:extLst>
              <a:ext uri="{FF2B5EF4-FFF2-40B4-BE49-F238E27FC236}">
                <a16:creationId xmlns:a16="http://schemas.microsoft.com/office/drawing/2014/main" id="{36BA15F1-0333-4FFD-9262-7F3A80194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772816"/>
            <a:ext cx="590465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23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DBBEEE-56BE-436A-96F2-49DC5452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Key Tips for Key Account Managers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E437E10-F23D-4687-A1B1-547FBAC382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826167"/>
              </p:ext>
            </p:extLst>
          </p:nvPr>
        </p:nvGraphicFramePr>
        <p:xfrm>
          <a:off x="600075" y="1417638"/>
          <a:ext cx="7886700" cy="4225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3">
            <a:extLst>
              <a:ext uri="{FF2B5EF4-FFF2-40B4-BE49-F238E27FC236}">
                <a16:creationId xmlns:a16="http://schemas.microsoft.com/office/drawing/2014/main" id="{88B321E8-BA74-4C42-8795-5120686BABCE}"/>
              </a:ext>
            </a:extLst>
          </p:cNvPr>
          <p:cNvSpPr txBox="1">
            <a:spLocks/>
          </p:cNvSpPr>
          <p:nvPr/>
        </p:nvSpPr>
        <p:spPr>
          <a:xfrm>
            <a:off x="638175" y="111680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dirty="0"/>
              <a:t>Managing your key customer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735119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DBBEEE-56BE-436A-96F2-49DC5452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Key Tips for Key Account Leaders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E437E10-F23D-4687-A1B1-547FBAC382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3786363"/>
              </p:ext>
            </p:extLst>
          </p:nvPr>
        </p:nvGraphicFramePr>
        <p:xfrm>
          <a:off x="628650" y="1628800"/>
          <a:ext cx="7886700" cy="4225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3">
            <a:extLst>
              <a:ext uri="{FF2B5EF4-FFF2-40B4-BE49-F238E27FC236}">
                <a16:creationId xmlns:a16="http://schemas.microsoft.com/office/drawing/2014/main" id="{88B321E8-BA74-4C42-8795-5120686BABCE}"/>
              </a:ext>
            </a:extLst>
          </p:cNvPr>
          <p:cNvSpPr txBox="1">
            <a:spLocks/>
          </p:cNvSpPr>
          <p:nvPr/>
        </p:nvSpPr>
        <p:spPr>
          <a:xfrm>
            <a:off x="628650" y="142031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dirty="0"/>
              <a:t>Managing key customer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632114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0D03BA-E794-4327-83F6-39EC4D24F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777" y="3789040"/>
            <a:ext cx="7772400" cy="1362075"/>
          </a:xfrm>
        </p:spPr>
        <p:txBody>
          <a:bodyPr/>
          <a:lstStyle/>
          <a:p>
            <a:pPr algn="ctr"/>
            <a:r>
              <a:rPr lang="en-US" sz="2800" b="0" dirty="0"/>
              <a:t>Jack Welch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62036-459B-444D-B5A1-BF14A3A12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7584" y="1844824"/>
            <a:ext cx="7772400" cy="1500187"/>
          </a:xfrm>
        </p:spPr>
        <p:txBody>
          <a:bodyPr/>
          <a:lstStyle/>
          <a:p>
            <a:r>
              <a:rPr lang="en-US" sz="3600" i="1" dirty="0">
                <a:solidFill>
                  <a:srgbClr val="FF0000"/>
                </a:solidFill>
              </a:rPr>
              <a:t>“The winners will be those who deliver solutions from the user’s point of view”</a:t>
            </a:r>
          </a:p>
        </p:txBody>
      </p:sp>
    </p:spTree>
    <p:extLst>
      <p:ext uri="{BB962C8B-B14F-4D97-AF65-F5344CB8AC3E}">
        <p14:creationId xmlns:p14="http://schemas.microsoft.com/office/powerpoint/2010/main" val="862765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Contact: </a:t>
            </a:r>
            <a:r>
              <a:rPr lang="en-US" dirty="0">
                <a:hlinkClick r:id="rId2"/>
              </a:rPr>
              <a:t>d.rangarajan@ieseg.fr</a:t>
            </a:r>
            <a:endParaRPr lang="en-US" dirty="0"/>
          </a:p>
          <a:p>
            <a:r>
              <a:rPr lang="en-US" dirty="0"/>
              <a:t>LinkedIn: </a:t>
            </a:r>
            <a:r>
              <a:rPr lang="en-US" dirty="0">
                <a:hlinkClick r:id="rId3"/>
              </a:rPr>
              <a:t>https://www.linkedin.com/in/devarangarajan/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465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22156</TotalTime>
  <Words>621</Words>
  <Application>Microsoft Office PowerPoint</Application>
  <PresentationFormat>On-screen Show (4:3)</PresentationFormat>
  <Paragraphs>124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 Neue</vt:lpstr>
      <vt:lpstr>Wingdings</vt:lpstr>
      <vt:lpstr>Office Theme</vt:lpstr>
      <vt:lpstr>Impact of digital transformation and the pandemic on KAM</vt:lpstr>
      <vt:lpstr>Agenda</vt:lpstr>
      <vt:lpstr>B2B Customer Experience Trends</vt:lpstr>
      <vt:lpstr>B2B Customer Experience Trends</vt:lpstr>
      <vt:lpstr>Sales and COVID-19 </vt:lpstr>
      <vt:lpstr>The Empowered Buyer</vt:lpstr>
      <vt:lpstr>The Ever Evolving Sales Process </vt:lpstr>
      <vt:lpstr>Opportunity Management</vt:lpstr>
      <vt:lpstr>Approach and Presentation</vt:lpstr>
      <vt:lpstr>Approach and Presentation</vt:lpstr>
      <vt:lpstr>The New Reality of the B2B Key Account Sales Process</vt:lpstr>
      <vt:lpstr>Key Tips for Key Account Managers</vt:lpstr>
      <vt:lpstr>Key Tips for Key Account Leaders</vt:lpstr>
      <vt:lpstr>Jack Welch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t.herlax</dc:creator>
  <cp:lastModifiedBy>Deva RANGARAJAN</cp:lastModifiedBy>
  <cp:revision>616</cp:revision>
  <cp:lastPrinted>2015-03-21T22:35:12Z</cp:lastPrinted>
  <dcterms:created xsi:type="dcterms:W3CDTF">2012-03-07T12:56:34Z</dcterms:created>
  <dcterms:modified xsi:type="dcterms:W3CDTF">2022-02-04T18:54:03Z</dcterms:modified>
</cp:coreProperties>
</file>