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6858000" cx="9144000"/>
  <p:notesSz cx="6797675" cy="9928225"/>
  <p:embeddedFontLst>
    <p:embeddedFont>
      <p:font typeface="Corbel"/>
      <p:regular r:id="rId36"/>
      <p:bold r:id="rId37"/>
      <p:italic r:id="rId38"/>
      <p:boldItalic r:id="rId39"/>
    </p:embeddedFont>
    <p:embeddedFont>
      <p:font typeface="PT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jSDgMR1ue8MXpNEla+1WQTuVFq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TSans-regular.fntdata"/><Relationship Id="rId20" Type="http://schemas.openxmlformats.org/officeDocument/2006/relationships/slide" Target="slides/slide16.xml"/><Relationship Id="rId42" Type="http://schemas.openxmlformats.org/officeDocument/2006/relationships/font" Target="fonts/PTSans-italic.fntdata"/><Relationship Id="rId41" Type="http://schemas.openxmlformats.org/officeDocument/2006/relationships/font" Target="fonts/PTSans-bold.fntdata"/><Relationship Id="rId22" Type="http://schemas.openxmlformats.org/officeDocument/2006/relationships/slide" Target="slides/slide18.xml"/><Relationship Id="rId44" Type="http://customschemas.google.com/relationships/presentationmetadata" Target="metadata"/><Relationship Id="rId21" Type="http://schemas.openxmlformats.org/officeDocument/2006/relationships/slide" Target="slides/slide17.xml"/><Relationship Id="rId43" Type="http://schemas.openxmlformats.org/officeDocument/2006/relationships/font" Target="fonts/PTSans-bold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Corbel-bold.fntdata"/><Relationship Id="rId14" Type="http://schemas.openxmlformats.org/officeDocument/2006/relationships/slide" Target="slides/slide10.xml"/><Relationship Id="rId36" Type="http://schemas.openxmlformats.org/officeDocument/2006/relationships/font" Target="fonts/Corbel-regular.fntdata"/><Relationship Id="rId17" Type="http://schemas.openxmlformats.org/officeDocument/2006/relationships/slide" Target="slides/slide13.xml"/><Relationship Id="rId39" Type="http://schemas.openxmlformats.org/officeDocument/2006/relationships/font" Target="fonts/Corbel-boldItalic.fntdata"/><Relationship Id="rId16" Type="http://schemas.openxmlformats.org/officeDocument/2006/relationships/slide" Target="slides/slide12.xml"/><Relationship Id="rId38" Type="http://schemas.openxmlformats.org/officeDocument/2006/relationships/font" Target="fonts/Corbel-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84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847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847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5a34ee1a4e_0_0: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5a34ee1a4e_0_0:notes"/>
          <p:cNvSpPr txBox="1"/>
          <p:nvPr>
            <p:ph idx="1" type="body"/>
          </p:nvPr>
        </p:nvSpPr>
        <p:spPr>
          <a:xfrm>
            <a:off x="679450" y="4778375"/>
            <a:ext cx="54387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25a34ee1a4e_0_0:notes"/>
          <p:cNvSpPr txBox="1"/>
          <p:nvPr>
            <p:ph idx="12" type="sldNum"/>
          </p:nvPr>
        </p:nvSpPr>
        <p:spPr>
          <a:xfrm>
            <a:off x="3849688" y="9429750"/>
            <a:ext cx="29463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5a34ee1a4e_0_13: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5a34ee1a4e_0_13:notes"/>
          <p:cNvSpPr txBox="1"/>
          <p:nvPr>
            <p:ph idx="1" type="body"/>
          </p:nvPr>
        </p:nvSpPr>
        <p:spPr>
          <a:xfrm>
            <a:off x="679450" y="4778375"/>
            <a:ext cx="54387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g25a34ee1a4e_0_13:notes"/>
          <p:cNvSpPr txBox="1"/>
          <p:nvPr>
            <p:ph idx="12" type="sldNum"/>
          </p:nvPr>
        </p:nvSpPr>
        <p:spPr>
          <a:xfrm>
            <a:off x="3849688" y="9429750"/>
            <a:ext cx="29463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notes"/>
          <p:cNvSpPr txBox="1"/>
          <p:nvPr>
            <p:ph idx="1" type="body"/>
          </p:nvPr>
        </p:nvSpPr>
        <p:spPr>
          <a:xfrm>
            <a:off x="679450" y="4778375"/>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2: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notes"/>
          <p:cNvSpPr txBox="1"/>
          <p:nvPr>
            <p:ph idx="1" type="body"/>
          </p:nvPr>
        </p:nvSpPr>
        <p:spPr>
          <a:xfrm>
            <a:off x="679450" y="4778375"/>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3: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4:notes"/>
          <p:cNvSpPr txBox="1"/>
          <p:nvPr>
            <p:ph idx="1" type="body"/>
          </p:nvPr>
        </p:nvSpPr>
        <p:spPr>
          <a:xfrm>
            <a:off x="679450" y="4778375"/>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4: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5: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5: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5: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6: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6: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6: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7: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7: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7: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8: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8: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9: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9: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9: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0: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0: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1: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1: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2: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2: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2: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3: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3: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3: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4: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4: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5: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5: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15: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6: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6: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6: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7: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7: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7: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8: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8: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8: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9: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9: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9: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0: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20: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0: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1: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21: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21: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p22: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2: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3: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23: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3: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4: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24: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4: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5: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25: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5: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6: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26: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6: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7: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7:notes"/>
          <p:cNvSpPr txBox="1"/>
          <p:nvPr>
            <p:ph idx="1" type="body"/>
          </p:nvPr>
        </p:nvSpPr>
        <p:spPr>
          <a:xfrm>
            <a:off x="679450" y="4778375"/>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7:notes"/>
          <p:cNvSpPr txBox="1"/>
          <p:nvPr>
            <p:ph idx="12" type="sldNum"/>
          </p:nvPr>
        </p:nvSpPr>
        <p:spPr>
          <a:xfrm>
            <a:off x="3849688" y="9429750"/>
            <a:ext cx="2946400" cy="4984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5a34ee1a4e_0_24: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5a34ee1a4e_0_24:notes"/>
          <p:cNvSpPr txBox="1"/>
          <p:nvPr>
            <p:ph idx="1" type="body"/>
          </p:nvPr>
        </p:nvSpPr>
        <p:spPr>
          <a:xfrm>
            <a:off x="679450" y="4778375"/>
            <a:ext cx="54387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g25a34ee1a4e_0_24:notes"/>
          <p:cNvSpPr txBox="1"/>
          <p:nvPr>
            <p:ph idx="12" type="sldNum"/>
          </p:nvPr>
        </p:nvSpPr>
        <p:spPr>
          <a:xfrm>
            <a:off x="3849688" y="9429750"/>
            <a:ext cx="29463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5a34ee1a4e_0_47: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5a34ee1a4e_0_47:notes"/>
          <p:cNvSpPr txBox="1"/>
          <p:nvPr>
            <p:ph idx="1" type="body"/>
          </p:nvPr>
        </p:nvSpPr>
        <p:spPr>
          <a:xfrm>
            <a:off x="679450" y="4778375"/>
            <a:ext cx="54387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g25a34ee1a4e_0_47:notes"/>
          <p:cNvSpPr txBox="1"/>
          <p:nvPr>
            <p:ph idx="12" type="sldNum"/>
          </p:nvPr>
        </p:nvSpPr>
        <p:spPr>
          <a:xfrm>
            <a:off x="3849688" y="9429750"/>
            <a:ext cx="29463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8:notes"/>
          <p:cNvSpPr txBox="1"/>
          <p:nvPr>
            <p:ph idx="1" type="body"/>
          </p:nvPr>
        </p:nvSpPr>
        <p:spPr>
          <a:xfrm>
            <a:off x="679450" y="4778375"/>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28: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 name="Shape 15"/>
        <p:cNvGrpSpPr/>
        <p:nvPr/>
      </p:nvGrpSpPr>
      <p:grpSpPr>
        <a:xfrm>
          <a:off x="0" y="0"/>
          <a:ext cx="0" cy="0"/>
          <a:chOff x="0" y="0"/>
          <a:chExt cx="0" cy="0"/>
        </a:xfrm>
      </p:grpSpPr>
      <p:sp>
        <p:nvSpPr>
          <p:cNvPr id="16" name="Google Shape;16;p3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1"/>
          <p:cNvSpPr txBox="1"/>
          <p:nvPr>
            <p:ph idx="1" type="body"/>
          </p:nvPr>
        </p:nvSpPr>
        <p:spPr>
          <a:xfrm>
            <a:off x="840000" y="1825625"/>
            <a:ext cx="767535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23" name="Google Shape;23;p3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32"/>
          <p:cNvSpPr txBox="1"/>
          <p:nvPr>
            <p:ph type="ctrTitle"/>
          </p:nvPr>
        </p:nvSpPr>
        <p:spPr>
          <a:xfrm>
            <a:off x="1657350" y="4464028"/>
            <a:ext cx="6858000" cy="1194650"/>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E2E2E2"/>
              </a:buClr>
              <a:buSzPts val="7200"/>
              <a:buFont typeface="Corbel"/>
              <a:buNone/>
              <a:defRPr b="0" sz="720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2"/>
          <p:cNvSpPr txBox="1"/>
          <p:nvPr>
            <p:ph idx="1" type="subTitle"/>
          </p:nvPr>
        </p:nvSpPr>
        <p:spPr>
          <a:xfrm>
            <a:off x="1657349" y="3829878"/>
            <a:ext cx="6858000" cy="618523"/>
          </a:xfrm>
          <a:prstGeom prst="rect">
            <a:avLst/>
          </a:prstGeom>
          <a:noFill/>
          <a:ln>
            <a:noFill/>
          </a:ln>
        </p:spPr>
        <p:txBody>
          <a:bodyPr anchorCtr="0" anchor="b" bIns="45700" lIns="91425" spcFirstLastPara="1" rIns="91425" wrap="square" tIns="45700">
            <a:normAutofit/>
          </a:bodyPr>
          <a:lstStyle>
            <a:lvl1pPr lvl="0" algn="r">
              <a:lnSpc>
                <a:spcPct val="90000"/>
              </a:lnSpc>
              <a:spcBef>
                <a:spcPts val="750"/>
              </a:spcBef>
              <a:spcAft>
                <a:spcPts val="0"/>
              </a:spcAft>
              <a:buClr>
                <a:schemeClr val="lt2"/>
              </a:buClr>
              <a:buSzPts val="2400"/>
              <a:buNone/>
              <a:defRPr b="0" sz="2400">
                <a:solidFill>
                  <a:schemeClr val="lt2"/>
                </a:solidFill>
                <a:latin typeface="Corbel"/>
                <a:ea typeface="Corbel"/>
                <a:cs typeface="Corbel"/>
                <a:sym typeface="Corbel"/>
              </a:defRPr>
            </a:lvl1pPr>
            <a:lvl2pPr lvl="1" algn="ctr">
              <a:lnSpc>
                <a:spcPct val="90000"/>
              </a:lnSpc>
              <a:spcBef>
                <a:spcPts val="375"/>
              </a:spcBef>
              <a:spcAft>
                <a:spcPts val="0"/>
              </a:spcAft>
              <a:buClr>
                <a:srgbClr val="EDEDED"/>
              </a:buClr>
              <a:buSzPts val="1500"/>
              <a:buNone/>
              <a:defRPr sz="1500"/>
            </a:lvl2pPr>
            <a:lvl3pPr lvl="2" algn="ctr">
              <a:lnSpc>
                <a:spcPct val="90000"/>
              </a:lnSpc>
              <a:spcBef>
                <a:spcPts val="375"/>
              </a:spcBef>
              <a:spcAft>
                <a:spcPts val="0"/>
              </a:spcAft>
              <a:buClr>
                <a:srgbClr val="EDEDED"/>
              </a:buClr>
              <a:buSzPts val="1350"/>
              <a:buNone/>
              <a:defRPr sz="1350"/>
            </a:lvl3pPr>
            <a:lvl4pPr lvl="3" algn="ctr">
              <a:lnSpc>
                <a:spcPct val="90000"/>
              </a:lnSpc>
              <a:spcBef>
                <a:spcPts val="375"/>
              </a:spcBef>
              <a:spcAft>
                <a:spcPts val="0"/>
              </a:spcAft>
              <a:buClr>
                <a:srgbClr val="EDEDED"/>
              </a:buClr>
              <a:buSzPts val="1200"/>
              <a:buNone/>
              <a:defRPr sz="1200"/>
            </a:lvl4pPr>
            <a:lvl5pPr lvl="4" algn="ctr">
              <a:lnSpc>
                <a:spcPct val="90000"/>
              </a:lnSpc>
              <a:spcBef>
                <a:spcPts val="375"/>
              </a:spcBef>
              <a:spcAft>
                <a:spcPts val="0"/>
              </a:spcAft>
              <a:buClr>
                <a:srgbClr val="EDEDED"/>
              </a:buClr>
              <a:buSzPts val="1200"/>
              <a:buNone/>
              <a:defRPr sz="1200"/>
            </a:lvl5pPr>
            <a:lvl6pPr lvl="5" algn="ctr">
              <a:lnSpc>
                <a:spcPct val="90000"/>
              </a:lnSpc>
              <a:spcBef>
                <a:spcPts val="375"/>
              </a:spcBef>
              <a:spcAft>
                <a:spcPts val="0"/>
              </a:spcAft>
              <a:buClr>
                <a:schemeClr val="lt1"/>
              </a:buClr>
              <a:buSzPts val="1200"/>
              <a:buNone/>
              <a:defRPr sz="1200"/>
            </a:lvl6pPr>
            <a:lvl7pPr lvl="6" algn="ctr">
              <a:lnSpc>
                <a:spcPct val="90000"/>
              </a:lnSpc>
              <a:spcBef>
                <a:spcPts val="375"/>
              </a:spcBef>
              <a:spcAft>
                <a:spcPts val="0"/>
              </a:spcAft>
              <a:buClr>
                <a:schemeClr val="lt1"/>
              </a:buClr>
              <a:buSzPts val="1200"/>
              <a:buNone/>
              <a:defRPr sz="1200"/>
            </a:lvl7pPr>
            <a:lvl8pPr lvl="7" algn="ctr">
              <a:lnSpc>
                <a:spcPct val="90000"/>
              </a:lnSpc>
              <a:spcBef>
                <a:spcPts val="375"/>
              </a:spcBef>
              <a:spcAft>
                <a:spcPts val="0"/>
              </a:spcAft>
              <a:buClr>
                <a:schemeClr val="lt1"/>
              </a:buClr>
              <a:buSzPts val="1200"/>
              <a:buNone/>
              <a:defRPr sz="1200"/>
            </a:lvl8pPr>
            <a:lvl9pPr lvl="8" algn="ctr">
              <a:lnSpc>
                <a:spcPct val="90000"/>
              </a:lnSpc>
              <a:spcBef>
                <a:spcPts val="375"/>
              </a:spcBef>
              <a:spcAft>
                <a:spcPts val="0"/>
              </a:spcAft>
              <a:buClr>
                <a:schemeClr val="lt1"/>
              </a:buClr>
              <a:buSzPts val="1200"/>
              <a:buNone/>
              <a:defRPr sz="1200"/>
            </a:lvl9pPr>
          </a:lstStyle>
          <a:p/>
        </p:txBody>
      </p:sp>
      <p:sp>
        <p:nvSpPr>
          <p:cNvPr id="29" name="Google Shape;29;p3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33"/>
          <p:cNvSpPr txBox="1"/>
          <p:nvPr>
            <p:ph type="ctrTitle"/>
          </p:nvPr>
        </p:nvSpPr>
        <p:spPr>
          <a:xfrm>
            <a:off x="640899" y="4464028"/>
            <a:ext cx="6858000" cy="119465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E2E2E2"/>
              </a:buClr>
              <a:buSzPts val="7200"/>
              <a:buFont typeface="Corbel"/>
              <a:buNone/>
              <a:defRPr b="0" sz="720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33"/>
          <p:cNvSpPr txBox="1"/>
          <p:nvPr>
            <p:ph idx="1" type="subTitle"/>
          </p:nvPr>
        </p:nvSpPr>
        <p:spPr>
          <a:xfrm>
            <a:off x="640899" y="3829878"/>
            <a:ext cx="6858000" cy="617822"/>
          </a:xfrm>
          <a:prstGeom prst="rect">
            <a:avLst/>
          </a:prstGeom>
          <a:noFill/>
          <a:ln>
            <a:noFill/>
          </a:ln>
        </p:spPr>
        <p:txBody>
          <a:bodyPr anchorCtr="0" anchor="b" bIns="45700" lIns="91425" spcFirstLastPara="1" rIns="91425" wrap="square" tIns="45700">
            <a:normAutofit/>
          </a:bodyPr>
          <a:lstStyle>
            <a:lvl1pPr lvl="0" algn="l">
              <a:lnSpc>
                <a:spcPct val="90000"/>
              </a:lnSpc>
              <a:spcBef>
                <a:spcPts val="750"/>
              </a:spcBef>
              <a:spcAft>
                <a:spcPts val="0"/>
              </a:spcAft>
              <a:buClr>
                <a:schemeClr val="lt2"/>
              </a:buClr>
              <a:buSzPts val="2400"/>
              <a:buNone/>
              <a:defRPr b="0" sz="2400">
                <a:solidFill>
                  <a:schemeClr val="lt2"/>
                </a:solidFill>
                <a:latin typeface="Corbel"/>
                <a:ea typeface="Corbel"/>
                <a:cs typeface="Corbel"/>
                <a:sym typeface="Corbel"/>
              </a:defRPr>
            </a:lvl1pPr>
            <a:lvl2pPr lvl="1" algn="ctr">
              <a:lnSpc>
                <a:spcPct val="90000"/>
              </a:lnSpc>
              <a:spcBef>
                <a:spcPts val="375"/>
              </a:spcBef>
              <a:spcAft>
                <a:spcPts val="0"/>
              </a:spcAft>
              <a:buClr>
                <a:srgbClr val="EDEDED"/>
              </a:buClr>
              <a:buSzPts val="1500"/>
              <a:buNone/>
              <a:defRPr sz="1500"/>
            </a:lvl2pPr>
            <a:lvl3pPr lvl="2" algn="ctr">
              <a:lnSpc>
                <a:spcPct val="90000"/>
              </a:lnSpc>
              <a:spcBef>
                <a:spcPts val="375"/>
              </a:spcBef>
              <a:spcAft>
                <a:spcPts val="0"/>
              </a:spcAft>
              <a:buClr>
                <a:srgbClr val="EDEDED"/>
              </a:buClr>
              <a:buSzPts val="1350"/>
              <a:buNone/>
              <a:defRPr sz="1350"/>
            </a:lvl3pPr>
            <a:lvl4pPr lvl="3" algn="ctr">
              <a:lnSpc>
                <a:spcPct val="90000"/>
              </a:lnSpc>
              <a:spcBef>
                <a:spcPts val="375"/>
              </a:spcBef>
              <a:spcAft>
                <a:spcPts val="0"/>
              </a:spcAft>
              <a:buClr>
                <a:srgbClr val="EDEDED"/>
              </a:buClr>
              <a:buSzPts val="1200"/>
              <a:buNone/>
              <a:defRPr sz="1200"/>
            </a:lvl4pPr>
            <a:lvl5pPr lvl="4" algn="ctr">
              <a:lnSpc>
                <a:spcPct val="90000"/>
              </a:lnSpc>
              <a:spcBef>
                <a:spcPts val="375"/>
              </a:spcBef>
              <a:spcAft>
                <a:spcPts val="0"/>
              </a:spcAft>
              <a:buClr>
                <a:srgbClr val="EDEDED"/>
              </a:buClr>
              <a:buSzPts val="1200"/>
              <a:buNone/>
              <a:defRPr sz="1200"/>
            </a:lvl5pPr>
            <a:lvl6pPr lvl="5" algn="ctr">
              <a:lnSpc>
                <a:spcPct val="90000"/>
              </a:lnSpc>
              <a:spcBef>
                <a:spcPts val="375"/>
              </a:spcBef>
              <a:spcAft>
                <a:spcPts val="0"/>
              </a:spcAft>
              <a:buClr>
                <a:schemeClr val="lt1"/>
              </a:buClr>
              <a:buSzPts val="1200"/>
              <a:buNone/>
              <a:defRPr sz="1200"/>
            </a:lvl6pPr>
            <a:lvl7pPr lvl="6" algn="ctr">
              <a:lnSpc>
                <a:spcPct val="90000"/>
              </a:lnSpc>
              <a:spcBef>
                <a:spcPts val="375"/>
              </a:spcBef>
              <a:spcAft>
                <a:spcPts val="0"/>
              </a:spcAft>
              <a:buClr>
                <a:schemeClr val="lt1"/>
              </a:buClr>
              <a:buSzPts val="1200"/>
              <a:buNone/>
              <a:defRPr sz="1200"/>
            </a:lvl7pPr>
            <a:lvl8pPr lvl="7" algn="ctr">
              <a:lnSpc>
                <a:spcPct val="90000"/>
              </a:lnSpc>
              <a:spcBef>
                <a:spcPts val="375"/>
              </a:spcBef>
              <a:spcAft>
                <a:spcPts val="0"/>
              </a:spcAft>
              <a:buClr>
                <a:schemeClr val="lt1"/>
              </a:buClr>
              <a:buSzPts val="1200"/>
              <a:buNone/>
              <a:defRPr sz="1200"/>
            </a:lvl8pPr>
            <a:lvl9pPr lvl="8" algn="ctr">
              <a:lnSpc>
                <a:spcPct val="90000"/>
              </a:lnSpc>
              <a:spcBef>
                <a:spcPts val="375"/>
              </a:spcBef>
              <a:spcAft>
                <a:spcPts val="0"/>
              </a:spcAft>
              <a:buClr>
                <a:schemeClr val="lt1"/>
              </a:buClr>
              <a:buSzPts val="1200"/>
              <a:buNone/>
              <a:defRPr sz="1200"/>
            </a:lvl9pPr>
          </a:lstStyle>
          <a:p/>
        </p:txBody>
      </p:sp>
      <p:sp>
        <p:nvSpPr>
          <p:cNvPr id="35" name="Google Shape;35;p3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3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4"/>
          <p:cNvSpPr txBox="1"/>
          <p:nvPr>
            <p:ph idx="1" type="body"/>
          </p:nvPr>
        </p:nvSpPr>
        <p:spPr>
          <a:xfrm>
            <a:off x="840000" y="1825625"/>
            <a:ext cx="3768912"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41" name="Google Shape;41;p34"/>
          <p:cNvSpPr txBox="1"/>
          <p:nvPr>
            <p:ph idx="2" type="body"/>
          </p:nvPr>
        </p:nvSpPr>
        <p:spPr>
          <a:xfrm>
            <a:off x="4739880" y="1825625"/>
            <a:ext cx="377547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42" name="Google Shape;42;p3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3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5"/>
          <p:cNvSpPr txBox="1"/>
          <p:nvPr>
            <p:ph idx="1" type="body"/>
          </p:nvPr>
        </p:nvSpPr>
        <p:spPr>
          <a:xfrm>
            <a:off x="840000" y="1681163"/>
            <a:ext cx="376891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lt2"/>
              </a:buClr>
              <a:buSzPts val="2000"/>
              <a:buNone/>
              <a:defRPr b="0" sz="2000">
                <a:solidFill>
                  <a:schemeClr val="lt2"/>
                </a:solidFill>
              </a:defRPr>
            </a:lvl1pPr>
            <a:lvl2pPr indent="-228600" lvl="1" marL="914400" algn="l">
              <a:lnSpc>
                <a:spcPct val="90000"/>
              </a:lnSpc>
              <a:spcBef>
                <a:spcPts val="375"/>
              </a:spcBef>
              <a:spcAft>
                <a:spcPts val="0"/>
              </a:spcAft>
              <a:buClr>
                <a:srgbClr val="EDEDED"/>
              </a:buClr>
              <a:buSzPts val="1500"/>
              <a:buNone/>
              <a:defRPr b="1" sz="1500"/>
            </a:lvl2pPr>
            <a:lvl3pPr indent="-228600" lvl="2" marL="1371600" algn="l">
              <a:lnSpc>
                <a:spcPct val="90000"/>
              </a:lnSpc>
              <a:spcBef>
                <a:spcPts val="375"/>
              </a:spcBef>
              <a:spcAft>
                <a:spcPts val="0"/>
              </a:spcAft>
              <a:buClr>
                <a:srgbClr val="EDEDED"/>
              </a:buClr>
              <a:buSzPts val="1350"/>
              <a:buNone/>
              <a:defRPr b="1" sz="1350"/>
            </a:lvl3pPr>
            <a:lvl4pPr indent="-228600" lvl="3" marL="1828800" algn="l">
              <a:lnSpc>
                <a:spcPct val="90000"/>
              </a:lnSpc>
              <a:spcBef>
                <a:spcPts val="375"/>
              </a:spcBef>
              <a:spcAft>
                <a:spcPts val="0"/>
              </a:spcAft>
              <a:buClr>
                <a:srgbClr val="EDEDED"/>
              </a:buClr>
              <a:buSzPts val="1200"/>
              <a:buNone/>
              <a:defRPr b="1" sz="1200"/>
            </a:lvl4pPr>
            <a:lvl5pPr indent="-228600" lvl="4" marL="2286000" algn="l">
              <a:lnSpc>
                <a:spcPct val="90000"/>
              </a:lnSpc>
              <a:spcBef>
                <a:spcPts val="375"/>
              </a:spcBef>
              <a:spcAft>
                <a:spcPts val="0"/>
              </a:spcAft>
              <a:buClr>
                <a:srgbClr val="EDEDED"/>
              </a:buClr>
              <a:buSzPts val="1200"/>
              <a:buNone/>
              <a:defRPr b="1" sz="1200"/>
            </a:lvl5pPr>
            <a:lvl6pPr indent="-228600" lvl="5" marL="2743200" algn="l">
              <a:lnSpc>
                <a:spcPct val="90000"/>
              </a:lnSpc>
              <a:spcBef>
                <a:spcPts val="375"/>
              </a:spcBef>
              <a:spcAft>
                <a:spcPts val="0"/>
              </a:spcAft>
              <a:buClr>
                <a:schemeClr val="lt1"/>
              </a:buClr>
              <a:buSzPts val="1200"/>
              <a:buNone/>
              <a:defRPr b="1" sz="1200"/>
            </a:lvl6pPr>
            <a:lvl7pPr indent="-228600" lvl="6" marL="3200400" algn="l">
              <a:lnSpc>
                <a:spcPct val="90000"/>
              </a:lnSpc>
              <a:spcBef>
                <a:spcPts val="375"/>
              </a:spcBef>
              <a:spcAft>
                <a:spcPts val="0"/>
              </a:spcAft>
              <a:buClr>
                <a:schemeClr val="lt1"/>
              </a:buClr>
              <a:buSzPts val="1200"/>
              <a:buNone/>
              <a:defRPr b="1" sz="1200"/>
            </a:lvl7pPr>
            <a:lvl8pPr indent="-228600" lvl="7" marL="3657600" algn="l">
              <a:lnSpc>
                <a:spcPct val="90000"/>
              </a:lnSpc>
              <a:spcBef>
                <a:spcPts val="375"/>
              </a:spcBef>
              <a:spcAft>
                <a:spcPts val="0"/>
              </a:spcAft>
              <a:buClr>
                <a:schemeClr val="lt1"/>
              </a:buClr>
              <a:buSzPts val="1200"/>
              <a:buNone/>
              <a:defRPr b="1" sz="1200"/>
            </a:lvl8pPr>
            <a:lvl9pPr indent="-228600" lvl="8" marL="4114800" algn="l">
              <a:lnSpc>
                <a:spcPct val="90000"/>
              </a:lnSpc>
              <a:spcBef>
                <a:spcPts val="375"/>
              </a:spcBef>
              <a:spcAft>
                <a:spcPts val="0"/>
              </a:spcAft>
              <a:buClr>
                <a:schemeClr val="lt1"/>
              </a:buClr>
              <a:buSzPts val="1200"/>
              <a:buNone/>
              <a:defRPr b="1" sz="1200"/>
            </a:lvl9pPr>
          </a:lstStyle>
          <a:p/>
        </p:txBody>
      </p:sp>
      <p:sp>
        <p:nvSpPr>
          <p:cNvPr id="48" name="Google Shape;48;p35"/>
          <p:cNvSpPr txBox="1"/>
          <p:nvPr>
            <p:ph idx="2" type="body"/>
          </p:nvPr>
        </p:nvSpPr>
        <p:spPr>
          <a:xfrm>
            <a:off x="840000" y="2505075"/>
            <a:ext cx="3768912"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49" name="Google Shape;49;p35"/>
          <p:cNvSpPr txBox="1"/>
          <p:nvPr>
            <p:ph idx="3" type="body"/>
          </p:nvPr>
        </p:nvSpPr>
        <p:spPr>
          <a:xfrm>
            <a:off x="4739880" y="1681163"/>
            <a:ext cx="377666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lt2"/>
              </a:buClr>
              <a:buSzPts val="2000"/>
              <a:buNone/>
              <a:defRPr b="0" sz="2000">
                <a:solidFill>
                  <a:schemeClr val="lt2"/>
                </a:solidFill>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50" name="Google Shape;50;p35"/>
          <p:cNvSpPr txBox="1"/>
          <p:nvPr>
            <p:ph idx="4" type="body"/>
          </p:nvPr>
        </p:nvSpPr>
        <p:spPr>
          <a:xfrm>
            <a:off x="4739880" y="2505075"/>
            <a:ext cx="377666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51" name="Google Shape;51;p3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7"/>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2400"/>
              <a:buFont typeface="Corbe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7"/>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61" name="Google Shape;61;p37"/>
          <p:cNvSpPr txBox="1"/>
          <p:nvPr>
            <p:ph idx="2" type="body"/>
          </p:nvPr>
        </p:nvSpPr>
        <p:spPr>
          <a:xfrm>
            <a:off x="840000" y="2057400"/>
            <a:ext cx="2739019"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2"/>
              </a:buClr>
              <a:buSzPts val="1400"/>
              <a:buNone/>
              <a:defRPr sz="1400">
                <a:solidFill>
                  <a:schemeClr val="lt2"/>
                </a:solidFill>
              </a:defRPr>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62" name="Google Shape;62;p3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2400"/>
              <a:buFont typeface="Corbe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8"/>
          <p:cNvSpPr/>
          <p:nvPr>
            <p:ph idx="2" type="pic"/>
          </p:nvPr>
        </p:nvSpPr>
        <p:spPr>
          <a:xfrm>
            <a:off x="3887391" y="987426"/>
            <a:ext cx="4629150" cy="4873625"/>
          </a:xfrm>
          <a:prstGeom prst="rect">
            <a:avLst/>
          </a:prstGeom>
          <a:noFill/>
          <a:ln>
            <a:noFill/>
          </a:ln>
        </p:spPr>
      </p:sp>
      <p:sp>
        <p:nvSpPr>
          <p:cNvPr id="68" name="Google Shape;68;p38"/>
          <p:cNvSpPr txBox="1"/>
          <p:nvPr>
            <p:ph idx="1" type="body"/>
          </p:nvPr>
        </p:nvSpPr>
        <p:spPr>
          <a:xfrm>
            <a:off x="840000" y="2057400"/>
            <a:ext cx="2739019"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2"/>
              </a:buClr>
              <a:buSzPts val="1400"/>
              <a:buNone/>
              <a:defRPr sz="1400">
                <a:solidFill>
                  <a:schemeClr val="lt2"/>
                </a:solidFill>
              </a:defRPr>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69" name="Google Shape;69;p3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2" name="Shape 72"/>
        <p:cNvGrpSpPr/>
        <p:nvPr/>
      </p:nvGrpSpPr>
      <p:grpSpPr>
        <a:xfrm>
          <a:off x="0" y="0"/>
          <a:ext cx="0" cy="0"/>
          <a:chOff x="0" y="0"/>
          <a:chExt cx="0" cy="0"/>
        </a:xfrm>
      </p:grpSpPr>
      <p:sp>
        <p:nvSpPr>
          <p:cNvPr id="73" name="Google Shape;73;p39"/>
          <p:cNvSpPr txBox="1"/>
          <p:nvPr>
            <p:ph type="title"/>
          </p:nvPr>
        </p:nvSpPr>
        <p:spPr>
          <a:xfrm>
            <a:off x="629841" y="4367161"/>
            <a:ext cx="7886700"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2400"/>
              <a:buFont typeface="Corbe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9"/>
          <p:cNvSpPr/>
          <p:nvPr>
            <p:ph idx="2" type="pic"/>
          </p:nvPr>
        </p:nvSpPr>
        <p:spPr>
          <a:xfrm>
            <a:off x="629841" y="987426"/>
            <a:ext cx="7886700" cy="3379735"/>
          </a:xfrm>
          <a:prstGeom prst="rect">
            <a:avLst/>
          </a:prstGeom>
          <a:noFill/>
          <a:ln>
            <a:noFill/>
          </a:ln>
        </p:spPr>
      </p:sp>
      <p:sp>
        <p:nvSpPr>
          <p:cNvPr id="75" name="Google Shape;75;p39"/>
          <p:cNvSpPr txBox="1"/>
          <p:nvPr>
            <p:ph idx="1" type="body"/>
          </p:nvPr>
        </p:nvSpPr>
        <p:spPr>
          <a:xfrm>
            <a:off x="629841" y="5186516"/>
            <a:ext cx="788550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2"/>
              </a:buClr>
              <a:buSzPts val="1200"/>
              <a:buNone/>
              <a:defRPr sz="1200">
                <a:solidFill>
                  <a:schemeClr val="lt2"/>
                </a:solidFill>
              </a:defRPr>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76" name="Google Shape;76;p3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79" name="Shape 79"/>
        <p:cNvGrpSpPr/>
        <p:nvPr/>
      </p:nvGrpSpPr>
      <p:grpSpPr>
        <a:xfrm>
          <a:off x="0" y="0"/>
          <a:ext cx="0" cy="0"/>
          <a:chOff x="0" y="0"/>
          <a:chExt cx="0" cy="0"/>
        </a:xfrm>
      </p:grpSpPr>
      <p:sp>
        <p:nvSpPr>
          <p:cNvPr id="80" name="Google Shape;80;p40"/>
          <p:cNvSpPr txBox="1"/>
          <p:nvPr>
            <p:ph type="title"/>
          </p:nvPr>
        </p:nvSpPr>
        <p:spPr>
          <a:xfrm>
            <a:off x="629841" y="365125"/>
            <a:ext cx="7886700" cy="3534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2400"/>
              <a:buFont typeface="Corbe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0"/>
          <p:cNvSpPr txBox="1"/>
          <p:nvPr>
            <p:ph idx="1" type="body"/>
          </p:nvPr>
        </p:nvSpPr>
        <p:spPr>
          <a:xfrm>
            <a:off x="629841" y="4489399"/>
            <a:ext cx="7885509" cy="1501826"/>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200"/>
              <a:buNone/>
              <a:defRPr sz="1200"/>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82" name="Google Shape;82;p4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5" name="Shape 85"/>
        <p:cNvGrpSpPr/>
        <p:nvPr/>
      </p:nvGrpSpPr>
      <p:grpSpPr>
        <a:xfrm>
          <a:off x="0" y="0"/>
          <a:ext cx="0" cy="0"/>
          <a:chOff x="0" y="0"/>
          <a:chExt cx="0" cy="0"/>
        </a:xfrm>
      </p:grpSpPr>
      <p:sp>
        <p:nvSpPr>
          <p:cNvPr id="86" name="Google Shape;86;p41"/>
          <p:cNvSpPr txBox="1"/>
          <p:nvPr>
            <p:ph type="title"/>
          </p:nvPr>
        </p:nvSpPr>
        <p:spPr>
          <a:xfrm>
            <a:off x="1084659" y="365125"/>
            <a:ext cx="6977064" cy="299290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3300"/>
              <a:buFont typeface="Corbel"/>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1"/>
          <p:cNvSpPr txBox="1"/>
          <p:nvPr>
            <p:ph idx="1" type="body"/>
          </p:nvPr>
        </p:nvSpPr>
        <p:spPr>
          <a:xfrm>
            <a:off x="1290484" y="3365557"/>
            <a:ext cx="6564224"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88" name="Google Shape;88;p41"/>
          <p:cNvSpPr txBox="1"/>
          <p:nvPr>
            <p:ph idx="2" type="body"/>
          </p:nvPr>
        </p:nvSpPr>
        <p:spPr>
          <a:xfrm>
            <a:off x="628650" y="4501729"/>
            <a:ext cx="7884318"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200"/>
              <a:buNone/>
              <a:defRPr sz="1200"/>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89" name="Google Shape;89;p4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92" name="Google Shape;92;p41"/>
          <p:cNvSpPr txBox="1"/>
          <p:nvPr/>
        </p:nvSpPr>
        <p:spPr>
          <a:xfrm>
            <a:off x="833283" y="786824"/>
            <a:ext cx="457200" cy="5847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lt1"/>
              </a:buClr>
              <a:buSzPts val="6000"/>
              <a:buFont typeface="Corbel"/>
              <a:buNone/>
            </a:pPr>
            <a:r>
              <a:rPr b="0" i="0" lang="en-GB" sz="6000" u="none" cap="none" strike="noStrike">
                <a:solidFill>
                  <a:schemeClr val="lt1"/>
                </a:solidFill>
                <a:latin typeface="Corbel"/>
                <a:ea typeface="Corbel"/>
                <a:cs typeface="Corbel"/>
                <a:sym typeface="Corbel"/>
              </a:rPr>
              <a:t>“</a:t>
            </a:r>
            <a:endParaRPr/>
          </a:p>
        </p:txBody>
      </p:sp>
      <p:sp>
        <p:nvSpPr>
          <p:cNvPr id="93" name="Google Shape;93;p41"/>
          <p:cNvSpPr txBox="1"/>
          <p:nvPr/>
        </p:nvSpPr>
        <p:spPr>
          <a:xfrm>
            <a:off x="7828359" y="2743200"/>
            <a:ext cx="457200" cy="584776"/>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Corbel"/>
              <a:buNone/>
            </a:pPr>
            <a:r>
              <a:rPr b="0" i="0" lang="en-GB" sz="6000" u="none" cap="none" strike="noStrike">
                <a:solidFill>
                  <a:schemeClr val="lt1"/>
                </a:solidFill>
                <a:latin typeface="Corbel"/>
                <a:ea typeface="Corbel"/>
                <a:cs typeface="Corbel"/>
                <a:sym typeface="Corbe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4" name="Shape 94"/>
        <p:cNvGrpSpPr/>
        <p:nvPr/>
      </p:nvGrpSpPr>
      <p:grpSpPr>
        <a:xfrm>
          <a:off x="0" y="0"/>
          <a:ext cx="0" cy="0"/>
          <a:chOff x="0" y="0"/>
          <a:chExt cx="0" cy="0"/>
        </a:xfrm>
      </p:grpSpPr>
      <p:sp>
        <p:nvSpPr>
          <p:cNvPr id="95" name="Google Shape;95;p42"/>
          <p:cNvSpPr txBox="1"/>
          <p:nvPr>
            <p:ph type="title"/>
          </p:nvPr>
        </p:nvSpPr>
        <p:spPr>
          <a:xfrm>
            <a:off x="629841" y="2326968"/>
            <a:ext cx="7886700"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4050"/>
              <a:buFont typeface="Corbel"/>
              <a:buNone/>
              <a:defRPr sz="40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42"/>
          <p:cNvSpPr txBox="1"/>
          <p:nvPr>
            <p:ph idx="1" type="body"/>
          </p:nvPr>
        </p:nvSpPr>
        <p:spPr>
          <a:xfrm>
            <a:off x="629841" y="4850581"/>
            <a:ext cx="7885509"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200"/>
              <a:buNone/>
              <a:defRPr sz="1200"/>
            </a:lvl1pPr>
            <a:lvl2pPr indent="-228600" lvl="1" marL="914400" algn="l">
              <a:lnSpc>
                <a:spcPct val="90000"/>
              </a:lnSpc>
              <a:spcBef>
                <a:spcPts val="375"/>
              </a:spcBef>
              <a:spcAft>
                <a:spcPts val="0"/>
              </a:spcAft>
              <a:buClr>
                <a:srgbClr val="EDEDED"/>
              </a:buClr>
              <a:buSzPts val="1050"/>
              <a:buNone/>
              <a:defRPr sz="1050"/>
            </a:lvl2pPr>
            <a:lvl3pPr indent="-228600" lvl="2" marL="1371600" algn="l">
              <a:lnSpc>
                <a:spcPct val="90000"/>
              </a:lnSpc>
              <a:spcBef>
                <a:spcPts val="375"/>
              </a:spcBef>
              <a:spcAft>
                <a:spcPts val="0"/>
              </a:spcAft>
              <a:buClr>
                <a:srgbClr val="EDEDED"/>
              </a:buClr>
              <a:buSzPts val="900"/>
              <a:buNone/>
              <a:defRPr sz="900"/>
            </a:lvl3pPr>
            <a:lvl4pPr indent="-228600" lvl="3" marL="1828800" algn="l">
              <a:lnSpc>
                <a:spcPct val="90000"/>
              </a:lnSpc>
              <a:spcBef>
                <a:spcPts val="375"/>
              </a:spcBef>
              <a:spcAft>
                <a:spcPts val="0"/>
              </a:spcAft>
              <a:buClr>
                <a:srgbClr val="EDEDED"/>
              </a:buClr>
              <a:buSzPts val="750"/>
              <a:buNone/>
              <a:defRPr sz="750"/>
            </a:lvl4pPr>
            <a:lvl5pPr indent="-228600" lvl="4" marL="2286000" algn="l">
              <a:lnSpc>
                <a:spcPct val="90000"/>
              </a:lnSpc>
              <a:spcBef>
                <a:spcPts val="375"/>
              </a:spcBef>
              <a:spcAft>
                <a:spcPts val="0"/>
              </a:spcAft>
              <a:buClr>
                <a:srgbClr val="EDEDED"/>
              </a:buClr>
              <a:buSzPts val="750"/>
              <a:buNone/>
              <a:defRPr sz="750"/>
            </a:lvl5pPr>
            <a:lvl6pPr indent="-228600" lvl="5" marL="2743200" algn="l">
              <a:lnSpc>
                <a:spcPct val="90000"/>
              </a:lnSpc>
              <a:spcBef>
                <a:spcPts val="375"/>
              </a:spcBef>
              <a:spcAft>
                <a:spcPts val="0"/>
              </a:spcAft>
              <a:buClr>
                <a:schemeClr val="lt1"/>
              </a:buClr>
              <a:buSzPts val="750"/>
              <a:buNone/>
              <a:defRPr sz="750"/>
            </a:lvl6pPr>
            <a:lvl7pPr indent="-228600" lvl="6" marL="3200400" algn="l">
              <a:lnSpc>
                <a:spcPct val="90000"/>
              </a:lnSpc>
              <a:spcBef>
                <a:spcPts val="375"/>
              </a:spcBef>
              <a:spcAft>
                <a:spcPts val="0"/>
              </a:spcAft>
              <a:buClr>
                <a:schemeClr val="lt1"/>
              </a:buClr>
              <a:buSzPts val="750"/>
              <a:buNone/>
              <a:defRPr sz="750"/>
            </a:lvl7pPr>
            <a:lvl8pPr indent="-228600" lvl="7" marL="3657600" algn="l">
              <a:lnSpc>
                <a:spcPct val="90000"/>
              </a:lnSpc>
              <a:spcBef>
                <a:spcPts val="375"/>
              </a:spcBef>
              <a:spcAft>
                <a:spcPts val="0"/>
              </a:spcAft>
              <a:buClr>
                <a:schemeClr val="lt1"/>
              </a:buClr>
              <a:buSzPts val="750"/>
              <a:buNone/>
              <a:defRPr sz="750"/>
            </a:lvl8pPr>
            <a:lvl9pPr indent="-228600" lvl="8" marL="4114800" algn="l">
              <a:lnSpc>
                <a:spcPct val="90000"/>
              </a:lnSpc>
              <a:spcBef>
                <a:spcPts val="375"/>
              </a:spcBef>
              <a:spcAft>
                <a:spcPts val="0"/>
              </a:spcAft>
              <a:buClr>
                <a:schemeClr val="lt1"/>
              </a:buClr>
              <a:buSzPts val="750"/>
              <a:buNone/>
              <a:defRPr sz="750"/>
            </a:lvl9pPr>
          </a:lstStyle>
          <a:p/>
        </p:txBody>
      </p:sp>
      <p:sp>
        <p:nvSpPr>
          <p:cNvPr id="97" name="Google Shape;97;p4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0" name="Shape 100"/>
        <p:cNvGrpSpPr/>
        <p:nvPr/>
      </p:nvGrpSpPr>
      <p:grpSpPr>
        <a:xfrm>
          <a:off x="0" y="0"/>
          <a:ext cx="0" cy="0"/>
          <a:chOff x="0" y="0"/>
          <a:chExt cx="0" cy="0"/>
        </a:xfrm>
      </p:grpSpPr>
      <p:sp>
        <p:nvSpPr>
          <p:cNvPr id="101" name="Google Shape;101;p4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43"/>
          <p:cNvSpPr txBox="1"/>
          <p:nvPr>
            <p:ph idx="1" type="body"/>
          </p:nvPr>
        </p:nvSpPr>
        <p:spPr>
          <a:xfrm>
            <a:off x="1002961" y="1885950"/>
            <a:ext cx="221015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lt2"/>
              </a:buClr>
              <a:buSzPts val="1800"/>
              <a:buNone/>
              <a:defRPr b="0" sz="1800">
                <a:solidFill>
                  <a:schemeClr val="lt2"/>
                </a:solidFill>
              </a:defRPr>
            </a:lvl1pPr>
            <a:lvl2pPr indent="-228600" lvl="1" marL="914400" algn="l">
              <a:lnSpc>
                <a:spcPct val="90000"/>
              </a:lnSpc>
              <a:spcBef>
                <a:spcPts val="375"/>
              </a:spcBef>
              <a:spcAft>
                <a:spcPts val="0"/>
              </a:spcAft>
              <a:buClr>
                <a:srgbClr val="EDEDED"/>
              </a:buClr>
              <a:buSzPts val="1500"/>
              <a:buNone/>
              <a:defRPr b="1" sz="1500"/>
            </a:lvl2pPr>
            <a:lvl3pPr indent="-228600" lvl="2" marL="1371600" algn="l">
              <a:lnSpc>
                <a:spcPct val="90000"/>
              </a:lnSpc>
              <a:spcBef>
                <a:spcPts val="375"/>
              </a:spcBef>
              <a:spcAft>
                <a:spcPts val="0"/>
              </a:spcAft>
              <a:buClr>
                <a:srgbClr val="EDEDED"/>
              </a:buClr>
              <a:buSzPts val="1350"/>
              <a:buNone/>
              <a:defRPr b="1" sz="1350"/>
            </a:lvl3pPr>
            <a:lvl4pPr indent="-228600" lvl="3" marL="1828800" algn="l">
              <a:lnSpc>
                <a:spcPct val="90000"/>
              </a:lnSpc>
              <a:spcBef>
                <a:spcPts val="375"/>
              </a:spcBef>
              <a:spcAft>
                <a:spcPts val="0"/>
              </a:spcAft>
              <a:buClr>
                <a:srgbClr val="EDEDED"/>
              </a:buClr>
              <a:buSzPts val="1200"/>
              <a:buNone/>
              <a:defRPr b="1" sz="1200"/>
            </a:lvl4pPr>
            <a:lvl5pPr indent="-228600" lvl="4" marL="2286000" algn="l">
              <a:lnSpc>
                <a:spcPct val="90000"/>
              </a:lnSpc>
              <a:spcBef>
                <a:spcPts val="375"/>
              </a:spcBef>
              <a:spcAft>
                <a:spcPts val="0"/>
              </a:spcAft>
              <a:buClr>
                <a:srgbClr val="EDEDED"/>
              </a:buClr>
              <a:buSzPts val="1200"/>
              <a:buNone/>
              <a:defRPr b="1" sz="1200"/>
            </a:lvl5pPr>
            <a:lvl6pPr indent="-228600" lvl="5" marL="2743200" algn="l">
              <a:lnSpc>
                <a:spcPct val="90000"/>
              </a:lnSpc>
              <a:spcBef>
                <a:spcPts val="375"/>
              </a:spcBef>
              <a:spcAft>
                <a:spcPts val="0"/>
              </a:spcAft>
              <a:buClr>
                <a:schemeClr val="lt1"/>
              </a:buClr>
              <a:buSzPts val="1200"/>
              <a:buNone/>
              <a:defRPr b="1" sz="1200"/>
            </a:lvl6pPr>
            <a:lvl7pPr indent="-228600" lvl="6" marL="3200400" algn="l">
              <a:lnSpc>
                <a:spcPct val="90000"/>
              </a:lnSpc>
              <a:spcBef>
                <a:spcPts val="375"/>
              </a:spcBef>
              <a:spcAft>
                <a:spcPts val="0"/>
              </a:spcAft>
              <a:buClr>
                <a:schemeClr val="lt1"/>
              </a:buClr>
              <a:buSzPts val="1200"/>
              <a:buNone/>
              <a:defRPr b="1" sz="1200"/>
            </a:lvl7pPr>
            <a:lvl8pPr indent="-228600" lvl="7" marL="3657600" algn="l">
              <a:lnSpc>
                <a:spcPct val="90000"/>
              </a:lnSpc>
              <a:spcBef>
                <a:spcPts val="375"/>
              </a:spcBef>
              <a:spcAft>
                <a:spcPts val="0"/>
              </a:spcAft>
              <a:buClr>
                <a:schemeClr val="lt1"/>
              </a:buClr>
              <a:buSzPts val="1200"/>
              <a:buNone/>
              <a:defRPr b="1" sz="1200"/>
            </a:lvl8pPr>
            <a:lvl9pPr indent="-228600" lvl="8" marL="4114800" algn="l">
              <a:lnSpc>
                <a:spcPct val="90000"/>
              </a:lnSpc>
              <a:spcBef>
                <a:spcPts val="375"/>
              </a:spcBef>
              <a:spcAft>
                <a:spcPts val="0"/>
              </a:spcAft>
              <a:buClr>
                <a:schemeClr val="lt1"/>
              </a:buClr>
              <a:buSzPts val="1200"/>
              <a:buNone/>
              <a:defRPr b="1" sz="1200"/>
            </a:lvl9pPr>
          </a:lstStyle>
          <a:p/>
        </p:txBody>
      </p:sp>
      <p:sp>
        <p:nvSpPr>
          <p:cNvPr id="103" name="Google Shape;103;p43"/>
          <p:cNvSpPr txBox="1"/>
          <p:nvPr>
            <p:ph idx="2" type="body"/>
          </p:nvPr>
        </p:nvSpPr>
        <p:spPr>
          <a:xfrm>
            <a:off x="1017598" y="2571750"/>
            <a:ext cx="2195513"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04" name="Google Shape;104;p43"/>
          <p:cNvSpPr txBox="1"/>
          <p:nvPr>
            <p:ph idx="3" type="body"/>
          </p:nvPr>
        </p:nvSpPr>
        <p:spPr>
          <a:xfrm>
            <a:off x="3440996" y="1885950"/>
            <a:ext cx="220218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lt2"/>
              </a:buClr>
              <a:buSzPts val="1800"/>
              <a:buNone/>
              <a:defRPr b="0" sz="1800">
                <a:solidFill>
                  <a:schemeClr val="lt2"/>
                </a:solidFill>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105" name="Google Shape;105;p43"/>
          <p:cNvSpPr txBox="1"/>
          <p:nvPr>
            <p:ph idx="4" type="body"/>
          </p:nvPr>
        </p:nvSpPr>
        <p:spPr>
          <a:xfrm>
            <a:off x="3433081" y="2571750"/>
            <a:ext cx="2210096"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06" name="Google Shape;106;p43"/>
          <p:cNvSpPr txBox="1"/>
          <p:nvPr>
            <p:ph idx="5" type="body"/>
          </p:nvPr>
        </p:nvSpPr>
        <p:spPr>
          <a:xfrm>
            <a:off x="5871777" y="1885950"/>
            <a:ext cx="219908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lt2"/>
              </a:buClr>
              <a:buSzPts val="1800"/>
              <a:buNone/>
              <a:defRPr b="0" sz="1800">
                <a:solidFill>
                  <a:schemeClr val="lt2"/>
                </a:solidFill>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107" name="Google Shape;107;p43"/>
          <p:cNvSpPr txBox="1"/>
          <p:nvPr>
            <p:ph idx="6" type="body"/>
          </p:nvPr>
        </p:nvSpPr>
        <p:spPr>
          <a:xfrm>
            <a:off x="5871777" y="2571750"/>
            <a:ext cx="2199085"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08" name="Google Shape;108;p4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4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1" name="Shape 111"/>
        <p:cNvGrpSpPr/>
        <p:nvPr/>
      </p:nvGrpSpPr>
      <p:grpSpPr>
        <a:xfrm>
          <a:off x="0" y="0"/>
          <a:ext cx="0" cy="0"/>
          <a:chOff x="0" y="0"/>
          <a:chExt cx="0" cy="0"/>
        </a:xfrm>
      </p:grpSpPr>
      <p:sp>
        <p:nvSpPr>
          <p:cNvPr id="112" name="Google Shape;112;p4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44"/>
          <p:cNvSpPr txBox="1"/>
          <p:nvPr>
            <p:ph idx="1" type="body"/>
          </p:nvPr>
        </p:nvSpPr>
        <p:spPr>
          <a:xfrm>
            <a:off x="999064" y="4297503"/>
            <a:ext cx="2205038"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rgbClr val="EDEDED"/>
              </a:buClr>
              <a:buSzPts val="1800"/>
              <a:buNone/>
              <a:defRPr b="0" sz="1800">
                <a:solidFill>
                  <a:srgbClr val="EDEDED"/>
                </a:solidFill>
              </a:defRPr>
            </a:lvl1pPr>
            <a:lvl2pPr indent="-228600" lvl="1" marL="914400" algn="l">
              <a:lnSpc>
                <a:spcPct val="90000"/>
              </a:lnSpc>
              <a:spcBef>
                <a:spcPts val="375"/>
              </a:spcBef>
              <a:spcAft>
                <a:spcPts val="0"/>
              </a:spcAft>
              <a:buClr>
                <a:srgbClr val="EDEDED"/>
              </a:buClr>
              <a:buSzPts val="1500"/>
              <a:buNone/>
              <a:defRPr b="1" sz="1500"/>
            </a:lvl2pPr>
            <a:lvl3pPr indent="-228600" lvl="2" marL="1371600" algn="l">
              <a:lnSpc>
                <a:spcPct val="90000"/>
              </a:lnSpc>
              <a:spcBef>
                <a:spcPts val="375"/>
              </a:spcBef>
              <a:spcAft>
                <a:spcPts val="0"/>
              </a:spcAft>
              <a:buClr>
                <a:srgbClr val="EDEDED"/>
              </a:buClr>
              <a:buSzPts val="1350"/>
              <a:buNone/>
              <a:defRPr b="1" sz="1350"/>
            </a:lvl3pPr>
            <a:lvl4pPr indent="-228600" lvl="3" marL="1828800" algn="l">
              <a:lnSpc>
                <a:spcPct val="90000"/>
              </a:lnSpc>
              <a:spcBef>
                <a:spcPts val="375"/>
              </a:spcBef>
              <a:spcAft>
                <a:spcPts val="0"/>
              </a:spcAft>
              <a:buClr>
                <a:srgbClr val="EDEDED"/>
              </a:buClr>
              <a:buSzPts val="1200"/>
              <a:buNone/>
              <a:defRPr b="1" sz="1200"/>
            </a:lvl4pPr>
            <a:lvl5pPr indent="-228600" lvl="4" marL="2286000" algn="l">
              <a:lnSpc>
                <a:spcPct val="90000"/>
              </a:lnSpc>
              <a:spcBef>
                <a:spcPts val="375"/>
              </a:spcBef>
              <a:spcAft>
                <a:spcPts val="0"/>
              </a:spcAft>
              <a:buClr>
                <a:srgbClr val="EDEDED"/>
              </a:buClr>
              <a:buSzPts val="1200"/>
              <a:buNone/>
              <a:defRPr b="1" sz="1200"/>
            </a:lvl5pPr>
            <a:lvl6pPr indent="-228600" lvl="5" marL="2743200" algn="l">
              <a:lnSpc>
                <a:spcPct val="90000"/>
              </a:lnSpc>
              <a:spcBef>
                <a:spcPts val="375"/>
              </a:spcBef>
              <a:spcAft>
                <a:spcPts val="0"/>
              </a:spcAft>
              <a:buClr>
                <a:schemeClr val="lt1"/>
              </a:buClr>
              <a:buSzPts val="1200"/>
              <a:buNone/>
              <a:defRPr b="1" sz="1200"/>
            </a:lvl6pPr>
            <a:lvl7pPr indent="-228600" lvl="6" marL="3200400" algn="l">
              <a:lnSpc>
                <a:spcPct val="90000"/>
              </a:lnSpc>
              <a:spcBef>
                <a:spcPts val="375"/>
              </a:spcBef>
              <a:spcAft>
                <a:spcPts val="0"/>
              </a:spcAft>
              <a:buClr>
                <a:schemeClr val="lt1"/>
              </a:buClr>
              <a:buSzPts val="1200"/>
              <a:buNone/>
              <a:defRPr b="1" sz="1200"/>
            </a:lvl7pPr>
            <a:lvl8pPr indent="-228600" lvl="7" marL="3657600" algn="l">
              <a:lnSpc>
                <a:spcPct val="90000"/>
              </a:lnSpc>
              <a:spcBef>
                <a:spcPts val="375"/>
              </a:spcBef>
              <a:spcAft>
                <a:spcPts val="0"/>
              </a:spcAft>
              <a:buClr>
                <a:schemeClr val="lt1"/>
              </a:buClr>
              <a:buSzPts val="1200"/>
              <a:buNone/>
              <a:defRPr b="1" sz="1200"/>
            </a:lvl8pPr>
            <a:lvl9pPr indent="-228600" lvl="8" marL="4114800" algn="l">
              <a:lnSpc>
                <a:spcPct val="90000"/>
              </a:lnSpc>
              <a:spcBef>
                <a:spcPts val="375"/>
              </a:spcBef>
              <a:spcAft>
                <a:spcPts val="0"/>
              </a:spcAft>
              <a:buClr>
                <a:schemeClr val="lt1"/>
              </a:buClr>
              <a:buSzPts val="1200"/>
              <a:buNone/>
              <a:defRPr b="1" sz="1200"/>
            </a:lvl9pPr>
          </a:lstStyle>
          <a:p/>
        </p:txBody>
      </p:sp>
      <p:sp>
        <p:nvSpPr>
          <p:cNvPr id="114" name="Google Shape;114;p44"/>
          <p:cNvSpPr/>
          <p:nvPr>
            <p:ph idx="2" type="pic"/>
          </p:nvPr>
        </p:nvSpPr>
        <p:spPr>
          <a:xfrm>
            <a:off x="999064" y="2256354"/>
            <a:ext cx="2205038"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5" name="Google Shape;115;p44"/>
          <p:cNvSpPr txBox="1"/>
          <p:nvPr>
            <p:ph idx="3" type="body"/>
          </p:nvPr>
        </p:nvSpPr>
        <p:spPr>
          <a:xfrm>
            <a:off x="999064" y="4873766"/>
            <a:ext cx="2205038"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16" name="Google Shape;116;p44"/>
          <p:cNvSpPr txBox="1"/>
          <p:nvPr>
            <p:ph idx="4" type="body"/>
          </p:nvPr>
        </p:nvSpPr>
        <p:spPr>
          <a:xfrm>
            <a:off x="3426748" y="4297503"/>
            <a:ext cx="2197894"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rgbClr val="EDEDED"/>
              </a:buClr>
              <a:buSzPts val="1800"/>
              <a:buNone/>
              <a:defRPr b="0" sz="1800">
                <a:solidFill>
                  <a:srgbClr val="EDEDED"/>
                </a:solidFill>
              </a:defRPr>
            </a:lvl1pPr>
            <a:lvl2pPr indent="-228600" lvl="1" marL="914400" algn="l">
              <a:lnSpc>
                <a:spcPct val="90000"/>
              </a:lnSpc>
              <a:spcBef>
                <a:spcPts val="375"/>
              </a:spcBef>
              <a:spcAft>
                <a:spcPts val="0"/>
              </a:spcAft>
              <a:buClr>
                <a:srgbClr val="EDEDED"/>
              </a:buClr>
              <a:buSzPts val="1500"/>
              <a:buNone/>
              <a:defRPr b="1" sz="1500"/>
            </a:lvl2pPr>
            <a:lvl3pPr indent="-228600" lvl="2" marL="1371600" algn="l">
              <a:lnSpc>
                <a:spcPct val="90000"/>
              </a:lnSpc>
              <a:spcBef>
                <a:spcPts val="375"/>
              </a:spcBef>
              <a:spcAft>
                <a:spcPts val="0"/>
              </a:spcAft>
              <a:buClr>
                <a:srgbClr val="EDEDED"/>
              </a:buClr>
              <a:buSzPts val="1350"/>
              <a:buNone/>
              <a:defRPr b="1" sz="1350"/>
            </a:lvl3pPr>
            <a:lvl4pPr indent="-228600" lvl="3" marL="1828800" algn="l">
              <a:lnSpc>
                <a:spcPct val="90000"/>
              </a:lnSpc>
              <a:spcBef>
                <a:spcPts val="375"/>
              </a:spcBef>
              <a:spcAft>
                <a:spcPts val="0"/>
              </a:spcAft>
              <a:buClr>
                <a:srgbClr val="EDEDED"/>
              </a:buClr>
              <a:buSzPts val="1200"/>
              <a:buNone/>
              <a:defRPr b="1" sz="1200"/>
            </a:lvl4pPr>
            <a:lvl5pPr indent="-228600" lvl="4" marL="2286000" algn="l">
              <a:lnSpc>
                <a:spcPct val="90000"/>
              </a:lnSpc>
              <a:spcBef>
                <a:spcPts val="375"/>
              </a:spcBef>
              <a:spcAft>
                <a:spcPts val="0"/>
              </a:spcAft>
              <a:buClr>
                <a:srgbClr val="EDEDED"/>
              </a:buClr>
              <a:buSzPts val="1200"/>
              <a:buNone/>
              <a:defRPr b="1" sz="1200"/>
            </a:lvl5pPr>
            <a:lvl6pPr indent="-228600" lvl="5" marL="2743200" algn="l">
              <a:lnSpc>
                <a:spcPct val="90000"/>
              </a:lnSpc>
              <a:spcBef>
                <a:spcPts val="375"/>
              </a:spcBef>
              <a:spcAft>
                <a:spcPts val="0"/>
              </a:spcAft>
              <a:buClr>
                <a:schemeClr val="lt1"/>
              </a:buClr>
              <a:buSzPts val="1200"/>
              <a:buNone/>
              <a:defRPr b="1" sz="1200"/>
            </a:lvl6pPr>
            <a:lvl7pPr indent="-228600" lvl="6" marL="3200400" algn="l">
              <a:lnSpc>
                <a:spcPct val="90000"/>
              </a:lnSpc>
              <a:spcBef>
                <a:spcPts val="375"/>
              </a:spcBef>
              <a:spcAft>
                <a:spcPts val="0"/>
              </a:spcAft>
              <a:buClr>
                <a:schemeClr val="lt1"/>
              </a:buClr>
              <a:buSzPts val="1200"/>
              <a:buNone/>
              <a:defRPr b="1" sz="1200"/>
            </a:lvl7pPr>
            <a:lvl8pPr indent="-228600" lvl="7" marL="3657600" algn="l">
              <a:lnSpc>
                <a:spcPct val="90000"/>
              </a:lnSpc>
              <a:spcBef>
                <a:spcPts val="375"/>
              </a:spcBef>
              <a:spcAft>
                <a:spcPts val="0"/>
              </a:spcAft>
              <a:buClr>
                <a:schemeClr val="lt1"/>
              </a:buClr>
              <a:buSzPts val="1200"/>
              <a:buNone/>
              <a:defRPr b="1" sz="1200"/>
            </a:lvl8pPr>
            <a:lvl9pPr indent="-228600" lvl="8" marL="4114800" algn="l">
              <a:lnSpc>
                <a:spcPct val="90000"/>
              </a:lnSpc>
              <a:spcBef>
                <a:spcPts val="375"/>
              </a:spcBef>
              <a:spcAft>
                <a:spcPts val="0"/>
              </a:spcAft>
              <a:buClr>
                <a:schemeClr val="lt1"/>
              </a:buClr>
              <a:buSzPts val="1200"/>
              <a:buNone/>
              <a:defRPr b="1" sz="1200"/>
            </a:lvl9pPr>
          </a:lstStyle>
          <a:p/>
        </p:txBody>
      </p:sp>
      <p:sp>
        <p:nvSpPr>
          <p:cNvPr id="117" name="Google Shape;117;p44"/>
          <p:cNvSpPr/>
          <p:nvPr>
            <p:ph idx="5" type="pic"/>
          </p:nvPr>
        </p:nvSpPr>
        <p:spPr>
          <a:xfrm>
            <a:off x="3426747" y="2256354"/>
            <a:ext cx="2197894"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8" name="Google Shape;118;p44"/>
          <p:cNvSpPr txBox="1"/>
          <p:nvPr>
            <p:ph idx="6" type="body"/>
          </p:nvPr>
        </p:nvSpPr>
        <p:spPr>
          <a:xfrm>
            <a:off x="3425733" y="4873765"/>
            <a:ext cx="2200805"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19" name="Google Shape;119;p44"/>
          <p:cNvSpPr txBox="1"/>
          <p:nvPr>
            <p:ph idx="7" type="body"/>
          </p:nvPr>
        </p:nvSpPr>
        <p:spPr>
          <a:xfrm>
            <a:off x="5853242" y="4297503"/>
            <a:ext cx="219908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rgbClr val="EDEDED"/>
              </a:buClr>
              <a:buSzPts val="1800"/>
              <a:buNone/>
              <a:defRPr b="0" sz="1800">
                <a:solidFill>
                  <a:srgbClr val="EDEDED"/>
                </a:solidFill>
              </a:defRPr>
            </a:lvl1pPr>
            <a:lvl2pPr indent="-228600" lvl="1" marL="914400" algn="l">
              <a:lnSpc>
                <a:spcPct val="90000"/>
              </a:lnSpc>
              <a:spcBef>
                <a:spcPts val="375"/>
              </a:spcBef>
              <a:spcAft>
                <a:spcPts val="0"/>
              </a:spcAft>
              <a:buClr>
                <a:srgbClr val="EDEDED"/>
              </a:buClr>
              <a:buSzPts val="1500"/>
              <a:buNone/>
              <a:defRPr b="1" sz="1500"/>
            </a:lvl2pPr>
            <a:lvl3pPr indent="-228600" lvl="2" marL="1371600" algn="l">
              <a:lnSpc>
                <a:spcPct val="90000"/>
              </a:lnSpc>
              <a:spcBef>
                <a:spcPts val="375"/>
              </a:spcBef>
              <a:spcAft>
                <a:spcPts val="0"/>
              </a:spcAft>
              <a:buClr>
                <a:srgbClr val="EDEDED"/>
              </a:buClr>
              <a:buSzPts val="1350"/>
              <a:buNone/>
              <a:defRPr b="1" sz="1350"/>
            </a:lvl3pPr>
            <a:lvl4pPr indent="-228600" lvl="3" marL="1828800" algn="l">
              <a:lnSpc>
                <a:spcPct val="90000"/>
              </a:lnSpc>
              <a:spcBef>
                <a:spcPts val="375"/>
              </a:spcBef>
              <a:spcAft>
                <a:spcPts val="0"/>
              </a:spcAft>
              <a:buClr>
                <a:srgbClr val="EDEDED"/>
              </a:buClr>
              <a:buSzPts val="1200"/>
              <a:buNone/>
              <a:defRPr b="1" sz="1200"/>
            </a:lvl4pPr>
            <a:lvl5pPr indent="-228600" lvl="4" marL="2286000" algn="l">
              <a:lnSpc>
                <a:spcPct val="90000"/>
              </a:lnSpc>
              <a:spcBef>
                <a:spcPts val="375"/>
              </a:spcBef>
              <a:spcAft>
                <a:spcPts val="0"/>
              </a:spcAft>
              <a:buClr>
                <a:srgbClr val="EDEDED"/>
              </a:buClr>
              <a:buSzPts val="1200"/>
              <a:buNone/>
              <a:defRPr b="1" sz="1200"/>
            </a:lvl5pPr>
            <a:lvl6pPr indent="-228600" lvl="5" marL="2743200" algn="l">
              <a:lnSpc>
                <a:spcPct val="90000"/>
              </a:lnSpc>
              <a:spcBef>
                <a:spcPts val="375"/>
              </a:spcBef>
              <a:spcAft>
                <a:spcPts val="0"/>
              </a:spcAft>
              <a:buClr>
                <a:schemeClr val="lt1"/>
              </a:buClr>
              <a:buSzPts val="1200"/>
              <a:buNone/>
              <a:defRPr b="1" sz="1200"/>
            </a:lvl6pPr>
            <a:lvl7pPr indent="-228600" lvl="6" marL="3200400" algn="l">
              <a:lnSpc>
                <a:spcPct val="90000"/>
              </a:lnSpc>
              <a:spcBef>
                <a:spcPts val="375"/>
              </a:spcBef>
              <a:spcAft>
                <a:spcPts val="0"/>
              </a:spcAft>
              <a:buClr>
                <a:schemeClr val="lt1"/>
              </a:buClr>
              <a:buSzPts val="1200"/>
              <a:buNone/>
              <a:defRPr b="1" sz="1200"/>
            </a:lvl7pPr>
            <a:lvl8pPr indent="-228600" lvl="7" marL="3657600" algn="l">
              <a:lnSpc>
                <a:spcPct val="90000"/>
              </a:lnSpc>
              <a:spcBef>
                <a:spcPts val="375"/>
              </a:spcBef>
              <a:spcAft>
                <a:spcPts val="0"/>
              </a:spcAft>
              <a:buClr>
                <a:schemeClr val="lt1"/>
              </a:buClr>
              <a:buSzPts val="1200"/>
              <a:buNone/>
              <a:defRPr b="1" sz="1200"/>
            </a:lvl8pPr>
            <a:lvl9pPr indent="-228600" lvl="8" marL="4114800" algn="l">
              <a:lnSpc>
                <a:spcPct val="90000"/>
              </a:lnSpc>
              <a:spcBef>
                <a:spcPts val="375"/>
              </a:spcBef>
              <a:spcAft>
                <a:spcPts val="0"/>
              </a:spcAft>
              <a:buClr>
                <a:schemeClr val="lt1"/>
              </a:buClr>
              <a:buSzPts val="1200"/>
              <a:buNone/>
              <a:defRPr b="1" sz="1200"/>
            </a:lvl9pPr>
          </a:lstStyle>
          <a:p/>
        </p:txBody>
      </p:sp>
      <p:sp>
        <p:nvSpPr>
          <p:cNvPr id="120" name="Google Shape;120;p44"/>
          <p:cNvSpPr/>
          <p:nvPr>
            <p:ph idx="8" type="pic"/>
          </p:nvPr>
        </p:nvSpPr>
        <p:spPr>
          <a:xfrm>
            <a:off x="5853241" y="2256354"/>
            <a:ext cx="2199085"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1" name="Google Shape;121;p44"/>
          <p:cNvSpPr txBox="1"/>
          <p:nvPr>
            <p:ph idx="9" type="body"/>
          </p:nvPr>
        </p:nvSpPr>
        <p:spPr>
          <a:xfrm>
            <a:off x="5853148" y="4873763"/>
            <a:ext cx="2201998"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EDEDED"/>
              </a:buClr>
              <a:buSzPts val="1050"/>
              <a:buNone/>
              <a:defRPr sz="1050"/>
            </a:lvl1pPr>
            <a:lvl2pPr indent="-228600" lvl="1" marL="914400" algn="l">
              <a:lnSpc>
                <a:spcPct val="90000"/>
              </a:lnSpc>
              <a:spcBef>
                <a:spcPts val="375"/>
              </a:spcBef>
              <a:spcAft>
                <a:spcPts val="0"/>
              </a:spcAft>
              <a:buClr>
                <a:srgbClr val="EDEDED"/>
              </a:buClr>
              <a:buSzPts val="900"/>
              <a:buNone/>
              <a:defRPr sz="900"/>
            </a:lvl2pPr>
            <a:lvl3pPr indent="-228600" lvl="2" marL="1371600" algn="l">
              <a:lnSpc>
                <a:spcPct val="90000"/>
              </a:lnSpc>
              <a:spcBef>
                <a:spcPts val="375"/>
              </a:spcBef>
              <a:spcAft>
                <a:spcPts val="0"/>
              </a:spcAft>
              <a:buClr>
                <a:srgbClr val="EDEDED"/>
              </a:buClr>
              <a:buSzPts val="750"/>
              <a:buNone/>
              <a:defRPr sz="750"/>
            </a:lvl3pPr>
            <a:lvl4pPr indent="-228600" lvl="3" marL="1828800" algn="l">
              <a:lnSpc>
                <a:spcPct val="90000"/>
              </a:lnSpc>
              <a:spcBef>
                <a:spcPts val="375"/>
              </a:spcBef>
              <a:spcAft>
                <a:spcPts val="0"/>
              </a:spcAft>
              <a:buClr>
                <a:srgbClr val="EDEDED"/>
              </a:buClr>
              <a:buSzPts val="675"/>
              <a:buNone/>
              <a:defRPr sz="675"/>
            </a:lvl4pPr>
            <a:lvl5pPr indent="-228600" lvl="4" marL="2286000" algn="l">
              <a:lnSpc>
                <a:spcPct val="90000"/>
              </a:lnSpc>
              <a:spcBef>
                <a:spcPts val="375"/>
              </a:spcBef>
              <a:spcAft>
                <a:spcPts val="0"/>
              </a:spcAft>
              <a:buClr>
                <a:srgbClr val="EDEDED"/>
              </a:buClr>
              <a:buSzPts val="675"/>
              <a:buNone/>
              <a:defRPr sz="675"/>
            </a:lvl5pPr>
            <a:lvl6pPr indent="-228600" lvl="5" marL="2743200" algn="l">
              <a:lnSpc>
                <a:spcPct val="90000"/>
              </a:lnSpc>
              <a:spcBef>
                <a:spcPts val="375"/>
              </a:spcBef>
              <a:spcAft>
                <a:spcPts val="0"/>
              </a:spcAft>
              <a:buClr>
                <a:schemeClr val="lt1"/>
              </a:buClr>
              <a:buSzPts val="675"/>
              <a:buNone/>
              <a:defRPr sz="675"/>
            </a:lvl6pPr>
            <a:lvl7pPr indent="-228600" lvl="6" marL="3200400" algn="l">
              <a:lnSpc>
                <a:spcPct val="90000"/>
              </a:lnSpc>
              <a:spcBef>
                <a:spcPts val="375"/>
              </a:spcBef>
              <a:spcAft>
                <a:spcPts val="0"/>
              </a:spcAft>
              <a:buClr>
                <a:schemeClr val="lt1"/>
              </a:buClr>
              <a:buSzPts val="675"/>
              <a:buNone/>
              <a:defRPr sz="675"/>
            </a:lvl7pPr>
            <a:lvl8pPr indent="-228600" lvl="7" marL="3657600" algn="l">
              <a:lnSpc>
                <a:spcPct val="90000"/>
              </a:lnSpc>
              <a:spcBef>
                <a:spcPts val="375"/>
              </a:spcBef>
              <a:spcAft>
                <a:spcPts val="0"/>
              </a:spcAft>
              <a:buClr>
                <a:schemeClr val="lt1"/>
              </a:buClr>
              <a:buSzPts val="675"/>
              <a:buNone/>
              <a:defRPr sz="675"/>
            </a:lvl8pPr>
            <a:lvl9pPr indent="-228600" lvl="8" marL="4114800" algn="l">
              <a:lnSpc>
                <a:spcPct val="90000"/>
              </a:lnSpc>
              <a:spcBef>
                <a:spcPts val="375"/>
              </a:spcBef>
              <a:spcAft>
                <a:spcPts val="0"/>
              </a:spcAft>
              <a:buClr>
                <a:schemeClr val="lt1"/>
              </a:buClr>
              <a:buSzPts val="675"/>
              <a:buNone/>
              <a:defRPr sz="675"/>
            </a:lvl9pPr>
          </a:lstStyle>
          <a:p/>
        </p:txBody>
      </p:sp>
      <p:sp>
        <p:nvSpPr>
          <p:cNvPr id="122" name="Google Shape;122;p4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4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5" name="Shape 125"/>
        <p:cNvGrpSpPr/>
        <p:nvPr/>
      </p:nvGrpSpPr>
      <p:grpSpPr>
        <a:xfrm>
          <a:off x="0" y="0"/>
          <a:ext cx="0" cy="0"/>
          <a:chOff x="0" y="0"/>
          <a:chExt cx="0" cy="0"/>
        </a:xfrm>
      </p:grpSpPr>
      <p:sp>
        <p:nvSpPr>
          <p:cNvPr id="126" name="Google Shape;126;p4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45"/>
          <p:cNvSpPr txBox="1"/>
          <p:nvPr>
            <p:ph idx="1" type="body"/>
          </p:nvPr>
        </p:nvSpPr>
        <p:spPr>
          <a:xfrm rot="5400000">
            <a:off x="2502006" y="163619"/>
            <a:ext cx="4351338" cy="76753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128" name="Google Shape;128;p4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4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46"/>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46"/>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rgbClr val="EDEDED"/>
              </a:buClr>
              <a:buSzPts val="1800"/>
              <a:buChar char="•"/>
              <a:defRPr/>
            </a:lvl1pPr>
            <a:lvl2pPr indent="-342900" lvl="1" marL="914400" algn="l">
              <a:lnSpc>
                <a:spcPct val="90000"/>
              </a:lnSpc>
              <a:spcBef>
                <a:spcPts val="375"/>
              </a:spcBef>
              <a:spcAft>
                <a:spcPts val="0"/>
              </a:spcAft>
              <a:buClr>
                <a:srgbClr val="EDEDED"/>
              </a:buClr>
              <a:buSzPts val="1800"/>
              <a:buChar char="•"/>
              <a:defRPr/>
            </a:lvl2pPr>
            <a:lvl3pPr indent="-342900" lvl="2" marL="1371600" algn="l">
              <a:lnSpc>
                <a:spcPct val="90000"/>
              </a:lnSpc>
              <a:spcBef>
                <a:spcPts val="375"/>
              </a:spcBef>
              <a:spcAft>
                <a:spcPts val="0"/>
              </a:spcAft>
              <a:buClr>
                <a:srgbClr val="EDEDED"/>
              </a:buClr>
              <a:buSzPts val="1800"/>
              <a:buChar char="•"/>
              <a:defRPr/>
            </a:lvl3pPr>
            <a:lvl4pPr indent="-342900" lvl="3" marL="1828800" algn="l">
              <a:lnSpc>
                <a:spcPct val="90000"/>
              </a:lnSpc>
              <a:spcBef>
                <a:spcPts val="375"/>
              </a:spcBef>
              <a:spcAft>
                <a:spcPts val="0"/>
              </a:spcAft>
              <a:buClr>
                <a:srgbClr val="EDEDED"/>
              </a:buClr>
              <a:buSzPts val="1800"/>
              <a:buChar char="•"/>
              <a:defRPr/>
            </a:lvl4pPr>
            <a:lvl5pPr indent="-342900" lvl="4" marL="2286000" algn="l">
              <a:lnSpc>
                <a:spcPct val="90000"/>
              </a:lnSpc>
              <a:spcBef>
                <a:spcPts val="375"/>
              </a:spcBef>
              <a:spcAft>
                <a:spcPts val="0"/>
              </a:spcAft>
              <a:buClr>
                <a:srgbClr val="EDEDED"/>
              </a:buClr>
              <a:buSzPts val="1800"/>
              <a:buChar char="•"/>
              <a:defRPr/>
            </a:lvl5pPr>
            <a:lvl6pPr indent="-342900" lvl="5" marL="2743200" algn="l">
              <a:lnSpc>
                <a:spcPct val="90000"/>
              </a:lnSpc>
              <a:spcBef>
                <a:spcPts val="375"/>
              </a:spcBef>
              <a:spcAft>
                <a:spcPts val="0"/>
              </a:spcAft>
              <a:buClr>
                <a:schemeClr val="lt1"/>
              </a:buClr>
              <a:buSzPts val="1800"/>
              <a:buChar char="•"/>
              <a:defRPr/>
            </a:lvl6pPr>
            <a:lvl7pPr indent="-342900" lvl="6" marL="3200400" algn="l">
              <a:lnSpc>
                <a:spcPct val="90000"/>
              </a:lnSpc>
              <a:spcBef>
                <a:spcPts val="375"/>
              </a:spcBef>
              <a:spcAft>
                <a:spcPts val="0"/>
              </a:spcAft>
              <a:buClr>
                <a:schemeClr val="lt1"/>
              </a:buClr>
              <a:buSzPts val="1800"/>
              <a:buChar char="•"/>
              <a:defRPr/>
            </a:lvl7pPr>
            <a:lvl8pPr indent="-342900" lvl="7" marL="3657600" algn="l">
              <a:lnSpc>
                <a:spcPct val="90000"/>
              </a:lnSpc>
              <a:spcBef>
                <a:spcPts val="375"/>
              </a:spcBef>
              <a:spcAft>
                <a:spcPts val="0"/>
              </a:spcAft>
              <a:buClr>
                <a:schemeClr val="lt1"/>
              </a:buClr>
              <a:buSzPts val="1800"/>
              <a:buChar char="•"/>
              <a:defRPr/>
            </a:lvl8pPr>
            <a:lvl9pPr indent="-342900" lvl="8" marL="4114800" algn="l">
              <a:lnSpc>
                <a:spcPct val="90000"/>
              </a:lnSpc>
              <a:spcBef>
                <a:spcPts val="375"/>
              </a:spcBef>
              <a:spcAft>
                <a:spcPts val="0"/>
              </a:spcAft>
              <a:buClr>
                <a:schemeClr val="lt1"/>
              </a:buClr>
              <a:buSzPts val="1800"/>
              <a:buChar char="•"/>
              <a:defRPr/>
            </a:lvl9pPr>
          </a:lstStyle>
          <a:p/>
        </p:txBody>
      </p:sp>
      <p:sp>
        <p:nvSpPr>
          <p:cNvPr id="134" name="Google Shape;134;p4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4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EDEDED"/>
              </a:buClr>
              <a:buSzPts val="4400"/>
              <a:buFont typeface="Corbel"/>
              <a:buNone/>
              <a:defRPr b="0" i="0" sz="4400" u="none" cap="none" strike="noStrike">
                <a:solidFill>
                  <a:srgbClr val="EDEDED"/>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40000" y="1825625"/>
            <a:ext cx="767535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750"/>
              </a:spcBef>
              <a:spcAft>
                <a:spcPts val="0"/>
              </a:spcAft>
              <a:buClr>
                <a:srgbClr val="EDEDED"/>
              </a:buClr>
              <a:buSzPts val="2400"/>
              <a:buFont typeface="Arial"/>
              <a:buChar char="•"/>
              <a:defRPr b="0" i="0" sz="2400" u="none" cap="none" strike="noStrike">
                <a:solidFill>
                  <a:srgbClr val="EDEDED"/>
                </a:solidFill>
                <a:latin typeface="Corbel"/>
                <a:ea typeface="Corbel"/>
                <a:cs typeface="Corbel"/>
                <a:sym typeface="Corbel"/>
              </a:defRPr>
            </a:lvl1pPr>
            <a:lvl2pPr indent="-355600" lvl="1" marL="914400" marR="0" rtl="0" algn="l">
              <a:lnSpc>
                <a:spcPct val="90000"/>
              </a:lnSpc>
              <a:spcBef>
                <a:spcPts val="375"/>
              </a:spcBef>
              <a:spcAft>
                <a:spcPts val="0"/>
              </a:spcAft>
              <a:buClr>
                <a:srgbClr val="EDEDED"/>
              </a:buClr>
              <a:buSzPts val="2000"/>
              <a:buFont typeface="Arial"/>
              <a:buChar char="•"/>
              <a:defRPr b="0" i="0" sz="2000" u="none" cap="none" strike="noStrike">
                <a:solidFill>
                  <a:srgbClr val="EDEDED"/>
                </a:solidFill>
                <a:latin typeface="Corbel"/>
                <a:ea typeface="Corbel"/>
                <a:cs typeface="Corbel"/>
                <a:sym typeface="Corbel"/>
              </a:defRPr>
            </a:lvl2pPr>
            <a:lvl3pPr indent="-330200" lvl="2" marL="1371600" marR="0" rtl="0" algn="l">
              <a:lnSpc>
                <a:spcPct val="90000"/>
              </a:lnSpc>
              <a:spcBef>
                <a:spcPts val="375"/>
              </a:spcBef>
              <a:spcAft>
                <a:spcPts val="0"/>
              </a:spcAft>
              <a:buClr>
                <a:srgbClr val="EDEDED"/>
              </a:buClr>
              <a:buSzPts val="1600"/>
              <a:buFont typeface="Arial"/>
              <a:buChar char="•"/>
              <a:defRPr b="0" i="0" sz="1600" u="none" cap="none" strike="noStrike">
                <a:solidFill>
                  <a:srgbClr val="EDEDED"/>
                </a:solidFill>
                <a:latin typeface="Corbel"/>
                <a:ea typeface="Corbel"/>
                <a:cs typeface="Corbel"/>
                <a:sym typeface="Corbel"/>
              </a:defRPr>
            </a:lvl3pPr>
            <a:lvl4pPr indent="-317500" lvl="3" marL="1828800" marR="0" rtl="0" algn="l">
              <a:lnSpc>
                <a:spcPct val="90000"/>
              </a:lnSpc>
              <a:spcBef>
                <a:spcPts val="375"/>
              </a:spcBef>
              <a:spcAft>
                <a:spcPts val="0"/>
              </a:spcAft>
              <a:buClr>
                <a:srgbClr val="EDEDED"/>
              </a:buClr>
              <a:buSzPts val="1400"/>
              <a:buFont typeface="Arial"/>
              <a:buChar char="•"/>
              <a:defRPr b="0" i="0" sz="1400" u="none" cap="none" strike="noStrike">
                <a:solidFill>
                  <a:srgbClr val="EDEDED"/>
                </a:solidFill>
                <a:latin typeface="Corbel"/>
                <a:ea typeface="Corbel"/>
                <a:cs typeface="Corbel"/>
                <a:sym typeface="Corbel"/>
              </a:defRPr>
            </a:lvl4pPr>
            <a:lvl5pPr indent="-317500" lvl="4" marL="2286000" marR="0" rtl="0" algn="l">
              <a:lnSpc>
                <a:spcPct val="90000"/>
              </a:lnSpc>
              <a:spcBef>
                <a:spcPts val="375"/>
              </a:spcBef>
              <a:spcAft>
                <a:spcPts val="0"/>
              </a:spcAft>
              <a:buClr>
                <a:srgbClr val="EDEDED"/>
              </a:buClr>
              <a:buSzPts val="1400"/>
              <a:buFont typeface="Arial"/>
              <a:buChar char="•"/>
              <a:defRPr b="0" i="0" sz="1400" u="none" cap="none" strike="noStrike">
                <a:solidFill>
                  <a:srgbClr val="EDEDED"/>
                </a:solidFill>
                <a:latin typeface="Corbel"/>
                <a:ea typeface="Corbel"/>
                <a:cs typeface="Corbel"/>
                <a:sym typeface="Corbel"/>
              </a:defRPr>
            </a:lvl5pPr>
            <a:lvl6pPr indent="-314325" lvl="5" marL="2743200" marR="0" rtl="0" algn="l">
              <a:lnSpc>
                <a:spcPct val="90000"/>
              </a:lnSpc>
              <a:spcBef>
                <a:spcPts val="375"/>
              </a:spcBef>
              <a:spcAft>
                <a:spcPts val="0"/>
              </a:spcAft>
              <a:buClr>
                <a:schemeClr val="lt1"/>
              </a:buClr>
              <a:buSzPts val="1350"/>
              <a:buFont typeface="Arial"/>
              <a:buChar char="•"/>
              <a:defRPr b="0" i="0" sz="1350" u="none" cap="none" strike="noStrike">
                <a:solidFill>
                  <a:schemeClr val="lt1"/>
                </a:solidFill>
                <a:latin typeface="Corbel"/>
                <a:ea typeface="Corbel"/>
                <a:cs typeface="Corbel"/>
                <a:sym typeface="Corbel"/>
              </a:defRPr>
            </a:lvl6pPr>
            <a:lvl7pPr indent="-314325" lvl="6" marL="3200400" marR="0" rtl="0" algn="l">
              <a:lnSpc>
                <a:spcPct val="90000"/>
              </a:lnSpc>
              <a:spcBef>
                <a:spcPts val="375"/>
              </a:spcBef>
              <a:spcAft>
                <a:spcPts val="0"/>
              </a:spcAft>
              <a:buClr>
                <a:schemeClr val="lt1"/>
              </a:buClr>
              <a:buSzPts val="1350"/>
              <a:buFont typeface="Arial"/>
              <a:buChar char="•"/>
              <a:defRPr b="0" i="0" sz="1350" u="none" cap="none" strike="noStrike">
                <a:solidFill>
                  <a:schemeClr val="lt1"/>
                </a:solidFill>
                <a:latin typeface="Corbel"/>
                <a:ea typeface="Corbel"/>
                <a:cs typeface="Corbel"/>
                <a:sym typeface="Corbel"/>
              </a:defRPr>
            </a:lvl7pPr>
            <a:lvl8pPr indent="-314325" lvl="7" marL="3657600" marR="0" rtl="0" algn="l">
              <a:lnSpc>
                <a:spcPct val="90000"/>
              </a:lnSpc>
              <a:spcBef>
                <a:spcPts val="375"/>
              </a:spcBef>
              <a:spcAft>
                <a:spcPts val="0"/>
              </a:spcAft>
              <a:buClr>
                <a:schemeClr val="lt1"/>
              </a:buClr>
              <a:buSzPts val="1350"/>
              <a:buFont typeface="Arial"/>
              <a:buChar char="•"/>
              <a:defRPr b="0" i="0" sz="1350" u="none" cap="none" strike="noStrike">
                <a:solidFill>
                  <a:schemeClr val="lt1"/>
                </a:solidFill>
                <a:latin typeface="Corbel"/>
                <a:ea typeface="Corbel"/>
                <a:cs typeface="Corbel"/>
                <a:sym typeface="Corbel"/>
              </a:defRPr>
            </a:lvl8pPr>
            <a:lvl9pPr indent="-314325" lvl="8" marL="4114800" marR="0" rtl="0" algn="l">
              <a:lnSpc>
                <a:spcPct val="90000"/>
              </a:lnSpc>
              <a:spcBef>
                <a:spcPts val="375"/>
              </a:spcBef>
              <a:spcAft>
                <a:spcPts val="0"/>
              </a:spcAft>
              <a:buClr>
                <a:schemeClr val="lt1"/>
              </a:buClr>
              <a:buSzPts val="1350"/>
              <a:buFont typeface="Arial"/>
              <a:buChar char="•"/>
              <a:defRPr b="0" i="0" sz="1350" u="none" cap="none" strike="noStrike">
                <a:solidFill>
                  <a:schemeClr val="lt1"/>
                </a:solidFill>
                <a:latin typeface="Corbel"/>
                <a:ea typeface="Corbel"/>
                <a:cs typeface="Corbel"/>
                <a:sym typeface="Corbel"/>
              </a:defRPr>
            </a:lvl9pPr>
          </a:lstStyle>
          <a:p/>
        </p:txBody>
      </p:sp>
      <p:sp>
        <p:nvSpPr>
          <p:cNvPr id="12" name="Google Shape;12;p2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EDEDED"/>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3" name="Google Shape;13;p2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EDEDED"/>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4" name="Google Shape;14;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EDEDED"/>
                </a:solidFill>
                <a:latin typeface="Corbel"/>
                <a:ea typeface="Corbel"/>
                <a:cs typeface="Corbel"/>
                <a:sym typeface="Corbel"/>
              </a:defRPr>
            </a:lvl1pPr>
            <a:lvl2pPr indent="0" lvl="1" marL="0" marR="0" rtl="0" algn="r">
              <a:spcBef>
                <a:spcPts val="0"/>
              </a:spcBef>
              <a:buNone/>
              <a:defRPr b="0" i="0" sz="900" u="none" cap="none" strike="noStrike">
                <a:solidFill>
                  <a:srgbClr val="EDEDED"/>
                </a:solidFill>
                <a:latin typeface="Corbel"/>
                <a:ea typeface="Corbel"/>
                <a:cs typeface="Corbel"/>
                <a:sym typeface="Corbel"/>
              </a:defRPr>
            </a:lvl2pPr>
            <a:lvl3pPr indent="0" lvl="2" marL="0" marR="0" rtl="0" algn="r">
              <a:spcBef>
                <a:spcPts val="0"/>
              </a:spcBef>
              <a:buNone/>
              <a:defRPr b="0" i="0" sz="900" u="none" cap="none" strike="noStrike">
                <a:solidFill>
                  <a:srgbClr val="EDEDED"/>
                </a:solidFill>
                <a:latin typeface="Corbel"/>
                <a:ea typeface="Corbel"/>
                <a:cs typeface="Corbel"/>
                <a:sym typeface="Corbel"/>
              </a:defRPr>
            </a:lvl3pPr>
            <a:lvl4pPr indent="0" lvl="3" marL="0" marR="0" rtl="0" algn="r">
              <a:spcBef>
                <a:spcPts val="0"/>
              </a:spcBef>
              <a:buNone/>
              <a:defRPr b="0" i="0" sz="900" u="none" cap="none" strike="noStrike">
                <a:solidFill>
                  <a:srgbClr val="EDEDED"/>
                </a:solidFill>
                <a:latin typeface="Corbel"/>
                <a:ea typeface="Corbel"/>
                <a:cs typeface="Corbel"/>
                <a:sym typeface="Corbel"/>
              </a:defRPr>
            </a:lvl4pPr>
            <a:lvl5pPr indent="0" lvl="4" marL="0" marR="0" rtl="0" algn="r">
              <a:spcBef>
                <a:spcPts val="0"/>
              </a:spcBef>
              <a:buNone/>
              <a:defRPr b="0" i="0" sz="900" u="none" cap="none" strike="noStrike">
                <a:solidFill>
                  <a:srgbClr val="EDEDED"/>
                </a:solidFill>
                <a:latin typeface="Corbel"/>
                <a:ea typeface="Corbel"/>
                <a:cs typeface="Corbel"/>
                <a:sym typeface="Corbel"/>
              </a:defRPr>
            </a:lvl5pPr>
            <a:lvl6pPr indent="0" lvl="5" marL="0" marR="0" rtl="0" algn="r">
              <a:spcBef>
                <a:spcPts val="0"/>
              </a:spcBef>
              <a:buNone/>
              <a:defRPr b="0" i="0" sz="900" u="none" cap="none" strike="noStrike">
                <a:solidFill>
                  <a:srgbClr val="EDEDED"/>
                </a:solidFill>
                <a:latin typeface="Corbel"/>
                <a:ea typeface="Corbel"/>
                <a:cs typeface="Corbel"/>
                <a:sym typeface="Corbel"/>
              </a:defRPr>
            </a:lvl6pPr>
            <a:lvl7pPr indent="0" lvl="6" marL="0" marR="0" rtl="0" algn="r">
              <a:spcBef>
                <a:spcPts val="0"/>
              </a:spcBef>
              <a:buNone/>
              <a:defRPr b="0" i="0" sz="900" u="none" cap="none" strike="noStrike">
                <a:solidFill>
                  <a:srgbClr val="EDEDED"/>
                </a:solidFill>
                <a:latin typeface="Corbel"/>
                <a:ea typeface="Corbel"/>
                <a:cs typeface="Corbel"/>
                <a:sym typeface="Corbel"/>
              </a:defRPr>
            </a:lvl7pPr>
            <a:lvl8pPr indent="0" lvl="7" marL="0" marR="0" rtl="0" algn="r">
              <a:spcBef>
                <a:spcPts val="0"/>
              </a:spcBef>
              <a:buNone/>
              <a:defRPr b="0" i="0" sz="900" u="none" cap="none" strike="noStrike">
                <a:solidFill>
                  <a:srgbClr val="EDEDED"/>
                </a:solidFill>
                <a:latin typeface="Corbel"/>
                <a:ea typeface="Corbel"/>
                <a:cs typeface="Corbel"/>
                <a:sym typeface="Corbel"/>
              </a:defRPr>
            </a:lvl8pPr>
            <a:lvl9pPr indent="0" lvl="8" marL="0" marR="0" rtl="0" algn="r">
              <a:spcBef>
                <a:spcPts val="0"/>
              </a:spcBef>
              <a:buNone/>
              <a:defRPr b="0" i="0" sz="900" u="none" cap="none" strike="noStrike">
                <a:solidFill>
                  <a:srgbClr val="EDEDED"/>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1.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hyperlink" Target="mailto:info@a4kam.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4.gif"/><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mailto:Jeremy.Newton@Codified.Legal" TargetMode="External"/><Relationship Id="rId4" Type="http://schemas.openxmlformats.org/officeDocument/2006/relationships/hyperlink" Target="http://www.codified.lega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25a34ee1a4e_0_0"/>
          <p:cNvSpPr txBox="1"/>
          <p:nvPr>
            <p:ph type="title"/>
          </p:nvPr>
        </p:nvSpPr>
        <p:spPr>
          <a:xfrm>
            <a:off x="628650" y="365126"/>
            <a:ext cx="78867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43" name="Google Shape;143;g25a34ee1a4e_0_0"/>
          <p:cNvPicPr preferRelativeResize="0"/>
          <p:nvPr/>
        </p:nvPicPr>
        <p:blipFill rotWithShape="1">
          <a:blip r:embed="rId3">
            <a:alphaModFix/>
          </a:blip>
          <a:srcRect b="0" l="7425" r="7425" t="0"/>
          <a:stretch/>
        </p:blipFill>
        <p:spPr>
          <a:xfrm>
            <a:off x="2572651" y="0"/>
            <a:ext cx="6571351" cy="5143504"/>
          </a:xfrm>
          <a:prstGeom prst="rect">
            <a:avLst/>
          </a:prstGeom>
          <a:noFill/>
          <a:ln>
            <a:noFill/>
          </a:ln>
        </p:spPr>
      </p:pic>
      <p:pic>
        <p:nvPicPr>
          <p:cNvPr id="144" name="Google Shape;144;g25a34ee1a4e_0_0"/>
          <p:cNvPicPr preferRelativeResize="0"/>
          <p:nvPr/>
        </p:nvPicPr>
        <p:blipFill rotWithShape="1">
          <a:blip r:embed="rId4">
            <a:alphaModFix/>
          </a:blip>
          <a:srcRect b="0" l="0" r="24998" t="0"/>
          <a:stretch/>
        </p:blipFill>
        <p:spPr>
          <a:xfrm>
            <a:off x="1409875" y="100"/>
            <a:ext cx="7886700" cy="6888601"/>
          </a:xfrm>
          <a:prstGeom prst="rect">
            <a:avLst/>
          </a:prstGeom>
          <a:noFill/>
          <a:ln>
            <a:noFill/>
          </a:ln>
        </p:spPr>
      </p:pic>
      <p:sp>
        <p:nvSpPr>
          <p:cNvPr id="145" name="Google Shape;145;g25a34ee1a4e_0_0"/>
          <p:cNvSpPr/>
          <p:nvPr/>
        </p:nvSpPr>
        <p:spPr>
          <a:xfrm>
            <a:off x="10000" y="0"/>
            <a:ext cx="11306700" cy="6888600"/>
          </a:xfrm>
          <a:prstGeom prst="rect">
            <a:avLst/>
          </a:prstGeom>
          <a:gradFill>
            <a:gsLst>
              <a:gs pos="0">
                <a:srgbClr val="FFFFFF">
                  <a:alpha val="0"/>
                </a:srgbClr>
              </a:gs>
              <a:gs pos="19000">
                <a:srgbClr val="FFFFFF">
                  <a:alpha val="0"/>
                </a:srgbClr>
              </a:gs>
              <a:gs pos="35000">
                <a:srgbClr val="FFFFFF">
                  <a:alpha val="0"/>
                </a:srgbClr>
              </a:gs>
              <a:gs pos="58000">
                <a:srgbClr val="004857"/>
              </a:gs>
              <a:gs pos="100000">
                <a:srgbClr val="004857"/>
              </a:gs>
            </a:gsLst>
            <a:lin ang="10801400" scaled="0"/>
          </a:gra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Logo&#10;&#10;Description automatically generated" id="146" name="Google Shape;146;g25a34ee1a4e_0_0"/>
          <p:cNvPicPr preferRelativeResize="0"/>
          <p:nvPr/>
        </p:nvPicPr>
        <p:blipFill rotWithShape="1">
          <a:blip r:embed="rId5">
            <a:alphaModFix/>
          </a:blip>
          <a:srcRect b="0" l="0" r="0" t="0"/>
          <a:stretch/>
        </p:blipFill>
        <p:spPr>
          <a:xfrm>
            <a:off x="373125" y="5913651"/>
            <a:ext cx="1308825" cy="695133"/>
          </a:xfrm>
          <a:prstGeom prst="rect">
            <a:avLst/>
          </a:prstGeom>
          <a:noFill/>
          <a:ln>
            <a:noFill/>
          </a:ln>
        </p:spPr>
      </p:pic>
      <p:sp>
        <p:nvSpPr>
          <p:cNvPr id="147" name="Google Shape;147;g25a34ee1a4e_0_0"/>
          <p:cNvSpPr txBox="1"/>
          <p:nvPr/>
        </p:nvSpPr>
        <p:spPr>
          <a:xfrm>
            <a:off x="373113" y="1322810"/>
            <a:ext cx="50607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lang="en-GB" sz="3200">
                <a:solidFill>
                  <a:srgbClr val="FFFFFF"/>
                </a:solidFill>
              </a:rPr>
              <a:t>Contract disputes</a:t>
            </a:r>
            <a:r>
              <a:rPr b="1" lang="en-GB" sz="3200">
                <a:solidFill>
                  <a:srgbClr val="FFFFFF"/>
                </a:solidFill>
              </a:rPr>
              <a:t> </a:t>
            </a:r>
            <a:r>
              <a:rPr b="1" lang="en-GB" sz="3200">
                <a:solidFill>
                  <a:srgbClr val="FFFFFF"/>
                </a:solidFill>
              </a:rPr>
              <a:t>&amp; </a:t>
            </a:r>
            <a:endParaRPr b="1" sz="3200">
              <a:solidFill>
                <a:srgbClr val="FFFFFF"/>
              </a:solidFill>
            </a:endParaRPr>
          </a:p>
          <a:p>
            <a:pPr indent="0" lvl="0" marL="0" marR="0" rtl="0" algn="l">
              <a:lnSpc>
                <a:spcPct val="100000"/>
              </a:lnSpc>
              <a:spcBef>
                <a:spcPts val="0"/>
              </a:spcBef>
              <a:spcAft>
                <a:spcPts val="0"/>
              </a:spcAft>
              <a:buClr>
                <a:srgbClr val="000000"/>
              </a:buClr>
              <a:buSzPts val="3200"/>
              <a:buFont typeface="Arial"/>
              <a:buNone/>
            </a:pPr>
            <a:r>
              <a:rPr b="1" lang="en-GB" sz="3200">
                <a:solidFill>
                  <a:srgbClr val="FFFFFF"/>
                </a:solidFill>
              </a:rPr>
              <a:t>how to avoid them</a:t>
            </a:r>
            <a:endParaRPr b="1" i="0" sz="3200" u="none" cap="none" strike="noStrike">
              <a:solidFill>
                <a:srgbClr val="FFFFFF"/>
              </a:solidFill>
              <a:latin typeface="Arial"/>
              <a:ea typeface="Arial"/>
              <a:cs typeface="Arial"/>
              <a:sym typeface="Arial"/>
            </a:endParaRPr>
          </a:p>
        </p:txBody>
      </p:sp>
      <p:sp>
        <p:nvSpPr>
          <p:cNvPr id="148" name="Google Shape;148;g25a34ee1a4e_0_0"/>
          <p:cNvSpPr txBox="1"/>
          <p:nvPr/>
        </p:nvSpPr>
        <p:spPr>
          <a:xfrm>
            <a:off x="373113" y="3078222"/>
            <a:ext cx="52947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000" u="none" cap="none" strike="noStrike">
                <a:solidFill>
                  <a:srgbClr val="FFC000"/>
                </a:solidFill>
                <a:latin typeface="Arial"/>
                <a:ea typeface="Arial"/>
                <a:cs typeface="Arial"/>
                <a:sym typeface="Arial"/>
              </a:rPr>
              <a:t>Friday 21st </a:t>
            </a:r>
            <a:r>
              <a:rPr lang="en-GB" sz="2000">
                <a:solidFill>
                  <a:srgbClr val="FFC000"/>
                </a:solidFill>
              </a:rPr>
              <a:t>July, 2023</a:t>
            </a:r>
            <a:endParaRPr b="0" i="0" sz="2000" u="none" cap="none" strike="noStrike">
              <a:solidFill>
                <a:srgbClr val="FFC000"/>
              </a:solidFill>
              <a:latin typeface="Arial"/>
              <a:ea typeface="Arial"/>
              <a:cs typeface="Arial"/>
              <a:sym typeface="Arial"/>
            </a:endParaRPr>
          </a:p>
        </p:txBody>
      </p:sp>
      <p:sp>
        <p:nvSpPr>
          <p:cNvPr id="149" name="Google Shape;149;g25a34ee1a4e_0_0"/>
          <p:cNvSpPr txBox="1"/>
          <p:nvPr/>
        </p:nvSpPr>
        <p:spPr>
          <a:xfrm>
            <a:off x="373113" y="3433572"/>
            <a:ext cx="4638600" cy="169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000" u="none" cap="none" strike="noStrike">
                <a:solidFill>
                  <a:srgbClr val="FFFFFF"/>
                </a:solidFill>
                <a:latin typeface="Arial"/>
                <a:ea typeface="Arial"/>
                <a:cs typeface="Arial"/>
                <a:sym typeface="Arial"/>
              </a:rPr>
              <a:t>11:15-12:15 pm </a:t>
            </a:r>
            <a:r>
              <a:rPr lang="en-GB" sz="2000">
                <a:solidFill>
                  <a:srgbClr val="FFFFFF"/>
                </a:solidFill>
              </a:rPr>
              <a:t>BST</a:t>
            </a:r>
            <a:r>
              <a:rPr b="0" i="0" lang="en-GB" sz="2000" u="none" cap="none" strike="noStrike">
                <a:solidFill>
                  <a:srgbClr val="FFFFFF"/>
                </a:solidFill>
                <a:latin typeface="Arial"/>
                <a:ea typeface="Arial"/>
                <a:cs typeface="Arial"/>
                <a:sym typeface="Arial"/>
              </a:rPr>
              <a:t> |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GB" sz="2000" u="none" cap="none" strike="noStrike">
                <a:solidFill>
                  <a:srgbClr val="FFFFFF"/>
                </a:solidFill>
                <a:latin typeface="Arial"/>
                <a:ea typeface="Arial"/>
                <a:cs typeface="Arial"/>
                <a:sym typeface="Arial"/>
              </a:rPr>
              <a:t>12:15-1:15 pm CET</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lang="en-GB" sz="2000">
                <a:solidFill>
                  <a:srgbClr val="FFC000"/>
                </a:solidFill>
                <a:latin typeface="PT Sans"/>
                <a:ea typeface="PT Sans"/>
                <a:cs typeface="PT Sans"/>
                <a:sym typeface="PT Sans"/>
              </a:rPr>
              <a:t>Jeremy Newton, </a:t>
            </a:r>
            <a:endParaRPr sz="2000">
              <a:solidFill>
                <a:srgbClr val="FFC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400"/>
              <a:buFont typeface="Arial"/>
              <a:buNone/>
            </a:pPr>
            <a:r>
              <a:rPr lang="en-GB" sz="2000">
                <a:solidFill>
                  <a:srgbClr val="FFC000"/>
                </a:solidFill>
                <a:latin typeface="PT Sans"/>
                <a:ea typeface="PT Sans"/>
                <a:cs typeface="PT Sans"/>
                <a:sym typeface="PT Sans"/>
              </a:rPr>
              <a:t>Director, Codified Legal</a:t>
            </a:r>
            <a:endParaRPr sz="2000">
              <a:solidFill>
                <a:srgbClr val="FFC000"/>
              </a:solidFill>
              <a:latin typeface="PT Sans"/>
              <a:ea typeface="PT Sans"/>
              <a:cs typeface="PT Sans"/>
              <a:sym typeface="PT Sans"/>
            </a:endParaRPr>
          </a:p>
        </p:txBody>
      </p:sp>
      <p:sp>
        <p:nvSpPr>
          <p:cNvPr id="150" name="Google Shape;150;g25a34ee1a4e_0_0"/>
          <p:cNvSpPr/>
          <p:nvPr/>
        </p:nvSpPr>
        <p:spPr>
          <a:xfrm flipH="1" rot="10800000">
            <a:off x="482201" y="2606190"/>
            <a:ext cx="3027300" cy="405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25a34ee1a4e_0_13"/>
          <p:cNvSpPr txBox="1"/>
          <p:nvPr>
            <p:ph type="title"/>
          </p:nvPr>
        </p:nvSpPr>
        <p:spPr>
          <a:xfrm>
            <a:off x="628650" y="365126"/>
            <a:ext cx="78867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57" name="Google Shape;157;g25a34ee1a4e_0_13"/>
          <p:cNvSpPr/>
          <p:nvPr/>
        </p:nvSpPr>
        <p:spPr>
          <a:xfrm>
            <a:off x="0" y="0"/>
            <a:ext cx="12192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Person typing on laptop" id="158" name="Google Shape;158;g25a34ee1a4e_0_13"/>
          <p:cNvPicPr preferRelativeResize="0"/>
          <p:nvPr/>
        </p:nvPicPr>
        <p:blipFill rotWithShape="1">
          <a:blip r:embed="rId3">
            <a:alphaModFix/>
          </a:blip>
          <a:srcRect b="0" l="8195" r="27166" t="9090"/>
          <a:stretch/>
        </p:blipFill>
        <p:spPr>
          <a:xfrm>
            <a:off x="1088086" y="10"/>
            <a:ext cx="8668513" cy="6857990"/>
          </a:xfrm>
          <a:prstGeom prst="rect">
            <a:avLst/>
          </a:prstGeom>
          <a:noFill/>
          <a:ln>
            <a:noFill/>
          </a:ln>
        </p:spPr>
      </p:pic>
      <p:sp>
        <p:nvSpPr>
          <p:cNvPr id="159" name="Google Shape;159;g25a34ee1a4e_0_13"/>
          <p:cNvSpPr/>
          <p:nvPr/>
        </p:nvSpPr>
        <p:spPr>
          <a:xfrm>
            <a:off x="2" y="0"/>
            <a:ext cx="9756600" cy="6858000"/>
          </a:xfrm>
          <a:prstGeom prst="rect">
            <a:avLst/>
          </a:prstGeom>
          <a:gradFill>
            <a:gsLst>
              <a:gs pos="0">
                <a:srgbClr val="FFFFFF">
                  <a:alpha val="0"/>
                </a:srgbClr>
              </a:gs>
              <a:gs pos="19000">
                <a:srgbClr val="FFFFFF">
                  <a:alpha val="35294"/>
                </a:srgbClr>
              </a:gs>
              <a:gs pos="35000">
                <a:srgbClr val="FFFFFF">
                  <a:alpha val="75294"/>
                </a:srgbClr>
              </a:gs>
              <a:gs pos="58000">
                <a:srgbClr val="FFFFFF"/>
              </a:gs>
              <a:gs pos="100000">
                <a:srgbClr val="FFFFFF"/>
              </a:gs>
            </a:gsLst>
            <a:lin ang="108000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0" name="Google Shape;160;g25a34ee1a4e_0_13"/>
          <p:cNvSpPr txBox="1"/>
          <p:nvPr/>
        </p:nvSpPr>
        <p:spPr>
          <a:xfrm>
            <a:off x="486175" y="1010625"/>
            <a:ext cx="4687200" cy="539700"/>
          </a:xfrm>
          <a:prstGeom prst="rect">
            <a:avLst/>
          </a:prstGeom>
          <a:noFill/>
          <a:ln>
            <a:noFill/>
          </a:ln>
        </p:spPr>
        <p:txBody>
          <a:bodyPr anchorCtr="0" anchor="b" bIns="45700" lIns="91425" spcFirstLastPara="1" rIns="91425" wrap="square" tIns="45700">
            <a:normAutofit fontScale="77500" lnSpcReduction="20000"/>
          </a:bodyPr>
          <a:lstStyle/>
          <a:p>
            <a:pPr indent="0" lvl="0" marL="0" marR="0" rtl="0" algn="l">
              <a:lnSpc>
                <a:spcPct val="90000"/>
              </a:lnSpc>
              <a:spcBef>
                <a:spcPts val="0"/>
              </a:spcBef>
              <a:spcAft>
                <a:spcPts val="0"/>
              </a:spcAft>
              <a:buClr>
                <a:srgbClr val="004857"/>
              </a:buClr>
              <a:buSzPct val="100000"/>
              <a:buFont typeface="Arial"/>
              <a:buNone/>
            </a:pPr>
            <a:r>
              <a:rPr b="1" i="0" lang="en-GB" sz="4800" u="none" cap="none" strike="noStrike">
                <a:solidFill>
                  <a:srgbClr val="004857"/>
                </a:solidFill>
                <a:latin typeface="Arial"/>
                <a:ea typeface="Arial"/>
                <a:cs typeface="Arial"/>
                <a:sym typeface="Arial"/>
              </a:rPr>
              <a:t>Webinar protocols</a:t>
            </a:r>
            <a:endParaRPr b="0" i="0" sz="1400" u="none" cap="none" strike="noStrike">
              <a:solidFill>
                <a:srgbClr val="000000"/>
              </a:solidFill>
              <a:latin typeface="Arial"/>
              <a:ea typeface="Arial"/>
              <a:cs typeface="Arial"/>
              <a:sym typeface="Arial"/>
            </a:endParaRPr>
          </a:p>
        </p:txBody>
      </p:sp>
      <p:sp>
        <p:nvSpPr>
          <p:cNvPr id="161" name="Google Shape;161;g25a34ee1a4e_0_13"/>
          <p:cNvSpPr txBox="1"/>
          <p:nvPr/>
        </p:nvSpPr>
        <p:spPr>
          <a:xfrm>
            <a:off x="486178" y="2271078"/>
            <a:ext cx="5452800" cy="3576300"/>
          </a:xfrm>
          <a:prstGeom prst="rect">
            <a:avLst/>
          </a:prstGeom>
          <a:noFill/>
          <a:ln>
            <a:noFill/>
          </a:ln>
        </p:spPr>
        <p:txBody>
          <a:bodyPr anchorCtr="0" anchor="t" bIns="45700" lIns="91425" spcFirstLastPara="1" rIns="91425" wrap="square" tIns="45700">
            <a:normAutofit fontScale="70000" lnSpcReduction="10000"/>
          </a:bodyPr>
          <a:lstStyle/>
          <a:p>
            <a:pPr indent="-162079" lvl="0" marL="228600" rtl="0" algn="l">
              <a:lnSpc>
                <a:spcPct val="115000"/>
              </a:lnSpc>
              <a:spcBef>
                <a:spcPts val="0"/>
              </a:spcBef>
              <a:spcAft>
                <a:spcPts val="0"/>
              </a:spcAft>
              <a:buClr>
                <a:srgbClr val="000000"/>
              </a:buClr>
              <a:buSzPct val="100000"/>
              <a:buChar char="•"/>
            </a:pPr>
            <a:r>
              <a:rPr lang="en-GB" sz="2500">
                <a:solidFill>
                  <a:srgbClr val="000000"/>
                </a:solidFill>
              </a:rPr>
              <a:t>Questions will be addressed at the end of the presentation.</a:t>
            </a:r>
            <a:endParaRPr sz="2500">
              <a:solidFill>
                <a:srgbClr val="000000"/>
              </a:solidFill>
            </a:endParaRPr>
          </a:p>
          <a:p>
            <a:pPr indent="0" lvl="0" marL="457200" rtl="0" algn="l">
              <a:lnSpc>
                <a:spcPct val="115000"/>
              </a:lnSpc>
              <a:spcBef>
                <a:spcPts val="0"/>
              </a:spcBef>
              <a:spcAft>
                <a:spcPts val="0"/>
              </a:spcAft>
              <a:buNone/>
            </a:pPr>
            <a:r>
              <a:t/>
            </a:r>
            <a:endParaRPr sz="2500">
              <a:solidFill>
                <a:srgbClr val="000000"/>
              </a:solidFill>
            </a:endParaRPr>
          </a:p>
          <a:p>
            <a:pPr indent="-162079" lvl="0" marL="228600" rtl="0" algn="l">
              <a:lnSpc>
                <a:spcPct val="115000"/>
              </a:lnSpc>
              <a:spcBef>
                <a:spcPts val="0"/>
              </a:spcBef>
              <a:spcAft>
                <a:spcPts val="0"/>
              </a:spcAft>
              <a:buClr>
                <a:srgbClr val="000000"/>
              </a:buClr>
              <a:buSzPct val="100000"/>
              <a:buChar char="•"/>
            </a:pPr>
            <a:r>
              <a:rPr lang="en-GB" sz="2500">
                <a:solidFill>
                  <a:srgbClr val="000000"/>
                </a:solidFill>
              </a:rPr>
              <a:t>Please ask your questions throughout the presentation by typing into the </a:t>
            </a:r>
            <a:r>
              <a:rPr b="1" lang="en-GB" sz="2500" u="sng">
                <a:solidFill>
                  <a:srgbClr val="004857"/>
                </a:solidFill>
              </a:rPr>
              <a:t>Q&amp;A</a:t>
            </a:r>
            <a:r>
              <a:rPr lang="en-GB" sz="2500">
                <a:solidFill>
                  <a:srgbClr val="000000"/>
                </a:solidFill>
              </a:rPr>
              <a:t> or </a:t>
            </a:r>
            <a:r>
              <a:rPr b="1" lang="en-GB" sz="2500" u="sng">
                <a:solidFill>
                  <a:srgbClr val="004857"/>
                </a:solidFill>
              </a:rPr>
              <a:t>chat box.</a:t>
            </a:r>
            <a:r>
              <a:rPr lang="en-GB" sz="2500">
                <a:solidFill>
                  <a:srgbClr val="000000"/>
                </a:solidFill>
              </a:rPr>
              <a:t> </a:t>
            </a:r>
            <a:endParaRPr sz="2800">
              <a:solidFill>
                <a:srgbClr val="000000"/>
              </a:solidFill>
              <a:latin typeface="Calibri"/>
              <a:ea typeface="Calibri"/>
              <a:cs typeface="Calibri"/>
              <a:sym typeface="Calibri"/>
            </a:endParaRPr>
          </a:p>
          <a:p>
            <a:pPr indent="0" lvl="0" marL="450000" rtl="0" algn="l">
              <a:lnSpc>
                <a:spcPct val="115000"/>
              </a:lnSpc>
              <a:spcBef>
                <a:spcPts val="0"/>
              </a:spcBef>
              <a:spcAft>
                <a:spcPts val="0"/>
              </a:spcAft>
              <a:buNone/>
            </a:pPr>
            <a:r>
              <a:rPr lang="en-GB" sz="2100">
                <a:solidFill>
                  <a:srgbClr val="000000"/>
                </a:solidFill>
              </a:rPr>
              <a:t>(see bar at bottom of Zoom screen)</a:t>
            </a:r>
            <a:endParaRPr sz="2100">
              <a:solidFill>
                <a:srgbClr val="000000"/>
              </a:solidFill>
            </a:endParaRPr>
          </a:p>
          <a:p>
            <a:pPr indent="0" lvl="0" marL="450000" rtl="0" algn="l">
              <a:lnSpc>
                <a:spcPct val="115000"/>
              </a:lnSpc>
              <a:spcBef>
                <a:spcPts val="0"/>
              </a:spcBef>
              <a:spcAft>
                <a:spcPts val="0"/>
              </a:spcAft>
              <a:buNone/>
            </a:pPr>
            <a:r>
              <a:t/>
            </a:r>
            <a:endParaRPr sz="2100">
              <a:solidFill>
                <a:srgbClr val="000000"/>
              </a:solidFill>
            </a:endParaRPr>
          </a:p>
          <a:p>
            <a:pPr indent="-228600" lvl="0" marL="228600" rtl="0" algn="l">
              <a:lnSpc>
                <a:spcPct val="115000"/>
              </a:lnSpc>
              <a:spcBef>
                <a:spcPts val="0"/>
              </a:spcBef>
              <a:spcAft>
                <a:spcPts val="0"/>
              </a:spcAft>
              <a:buClr>
                <a:srgbClr val="000000"/>
              </a:buClr>
              <a:buSzPct val="100000"/>
              <a:buChar char="•"/>
            </a:pPr>
            <a:r>
              <a:rPr lang="en-GB" sz="2500">
                <a:solidFill>
                  <a:srgbClr val="000000"/>
                </a:solidFill>
              </a:rPr>
              <a:t>Please email </a:t>
            </a:r>
            <a:r>
              <a:rPr b="1" lang="en-GB" sz="2500" u="sng">
                <a:solidFill>
                  <a:srgbClr val="004857"/>
                </a:solidFill>
                <a:hlinkClick r:id="rId4">
                  <a:extLst>
                    <a:ext uri="{A12FA001-AC4F-418D-AE19-62706E023703}">
                      <ahyp:hlinkClr val="tx"/>
                    </a:ext>
                  </a:extLst>
                </a:hlinkClick>
              </a:rPr>
              <a:t>info@a4kam.org</a:t>
            </a:r>
            <a:r>
              <a:rPr b="1" lang="en-GB" sz="2500">
                <a:solidFill>
                  <a:srgbClr val="004857"/>
                </a:solidFill>
              </a:rPr>
              <a:t> </a:t>
            </a:r>
            <a:r>
              <a:rPr lang="en-GB" sz="2500">
                <a:solidFill>
                  <a:srgbClr val="000000"/>
                </a:solidFill>
              </a:rPr>
              <a:t>if you have questions afterwards.</a:t>
            </a:r>
            <a:br>
              <a:rPr lang="en-GB" sz="2500">
                <a:solidFill>
                  <a:srgbClr val="000000"/>
                </a:solidFill>
              </a:rPr>
            </a:br>
            <a:endParaRPr sz="2500">
              <a:solidFill>
                <a:srgbClr val="000000"/>
              </a:solidFill>
            </a:endParaRPr>
          </a:p>
          <a:p>
            <a:pPr indent="-228600" lvl="0" marL="228600" rtl="0" algn="l">
              <a:lnSpc>
                <a:spcPct val="115000"/>
              </a:lnSpc>
              <a:spcBef>
                <a:spcPts val="0"/>
              </a:spcBef>
              <a:spcAft>
                <a:spcPts val="0"/>
              </a:spcAft>
              <a:buClr>
                <a:srgbClr val="000000"/>
              </a:buClr>
              <a:buSzPct val="100000"/>
              <a:buChar char="•"/>
            </a:pPr>
            <a:r>
              <a:rPr lang="en-GB" sz="2500">
                <a:solidFill>
                  <a:srgbClr val="000000"/>
                </a:solidFill>
              </a:rPr>
              <a:t>The webinar will be recorded and available in member resources.</a:t>
            </a:r>
            <a:endParaRPr sz="1300">
              <a:solidFill>
                <a:srgbClr val="000000"/>
              </a:solidFill>
              <a:latin typeface="Calibri"/>
              <a:ea typeface="Calibri"/>
              <a:cs typeface="Calibri"/>
              <a:sym typeface="Calibri"/>
            </a:endParaRPr>
          </a:p>
        </p:txBody>
      </p:sp>
      <p:sp>
        <p:nvSpPr>
          <p:cNvPr id="162" name="Google Shape;162;g25a34ee1a4e_0_13"/>
          <p:cNvSpPr/>
          <p:nvPr/>
        </p:nvSpPr>
        <p:spPr>
          <a:xfrm>
            <a:off x="501695" y="1607399"/>
            <a:ext cx="5210400" cy="615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Outline</a:t>
            </a:r>
            <a:endParaRPr/>
          </a:p>
        </p:txBody>
      </p:sp>
      <p:sp>
        <p:nvSpPr>
          <p:cNvPr id="168" name="Google Shape;168;p2"/>
          <p:cNvSpPr txBox="1"/>
          <p:nvPr>
            <p:ph idx="1" type="body"/>
          </p:nvPr>
        </p:nvSpPr>
        <p:spPr>
          <a:xfrm>
            <a:off x="628649" y="1393371"/>
            <a:ext cx="7886699" cy="4783592"/>
          </a:xfrm>
          <a:prstGeom prst="rect">
            <a:avLst/>
          </a:prstGeom>
          <a:noFill/>
          <a:ln>
            <a:noFill/>
          </a:ln>
        </p:spPr>
        <p:txBody>
          <a:bodyPr anchorCtr="0" anchor="t" bIns="45700" lIns="91425" spcFirstLastPara="1" rIns="91425" wrap="square" tIns="45700">
            <a:noAutofit/>
          </a:bodyPr>
          <a:lstStyle/>
          <a:p>
            <a:pPr indent="-357188" lvl="0" marL="357188" rtl="0" algn="l">
              <a:lnSpc>
                <a:spcPct val="110000"/>
              </a:lnSpc>
              <a:spcBef>
                <a:spcPts val="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Introduction</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Why bother with contracts?</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Common causes of contract disputes</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Three key legal issues for Key Account Managers</a:t>
            </a:r>
            <a:endParaRPr/>
          </a:p>
          <a:p>
            <a:pPr indent="-357188" lvl="2" marL="700088" rtl="0" algn="l">
              <a:lnSpc>
                <a:spcPct val="110000"/>
              </a:lnSpc>
              <a:spcBef>
                <a:spcPts val="9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Charging arrangements</a:t>
            </a:r>
            <a:endParaRPr/>
          </a:p>
          <a:p>
            <a:pPr indent="-357188" lvl="2" marL="700088" rtl="0" algn="l">
              <a:lnSpc>
                <a:spcPct val="110000"/>
              </a:lnSpc>
              <a:spcBef>
                <a:spcPts val="9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Term and termination</a:t>
            </a:r>
            <a:endParaRPr/>
          </a:p>
          <a:p>
            <a:pPr indent="-357188" lvl="2" marL="700088" rtl="0" algn="l">
              <a:lnSpc>
                <a:spcPct val="110000"/>
              </a:lnSpc>
              <a:spcBef>
                <a:spcPts val="9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Liability</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Efficient contracting processes</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Getting the most out of your legal adviser</a:t>
            </a:r>
            <a:endParaRPr/>
          </a:p>
          <a:p>
            <a:pPr indent="-357188" lvl="0" marL="357188" rtl="0" algn="l">
              <a:lnSpc>
                <a:spcPct val="110000"/>
              </a:lnSpc>
              <a:spcBef>
                <a:spcPts val="1350"/>
              </a:spcBef>
              <a:spcAft>
                <a:spcPts val="0"/>
              </a:spcAft>
              <a:buClr>
                <a:schemeClr val="lt1"/>
              </a:buClr>
              <a:buSzPts val="2000"/>
              <a:buFont typeface="Arial"/>
              <a:buChar char="•"/>
            </a:pPr>
            <a:r>
              <a:rPr lang="en-GB" sz="2000">
                <a:solidFill>
                  <a:schemeClr val="lt1"/>
                </a:solidFill>
                <a:latin typeface="Times New Roman"/>
                <a:ea typeface="Times New Roman"/>
                <a:cs typeface="Times New Roman"/>
                <a:sym typeface="Times New Roman"/>
              </a:rPr>
              <a:t>Conclusion</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Why bother with contracts? (1)</a:t>
            </a:r>
            <a:endParaRPr/>
          </a:p>
        </p:txBody>
      </p:sp>
      <p:sp>
        <p:nvSpPr>
          <p:cNvPr id="174" name="Google Shape;174;p3"/>
          <p:cNvSpPr txBox="1"/>
          <p:nvPr>
            <p:ph idx="1" type="body"/>
          </p:nvPr>
        </p:nvSpPr>
        <p:spPr>
          <a:xfrm>
            <a:off x="628650" y="1727326"/>
            <a:ext cx="7886699" cy="2852626"/>
          </a:xfrm>
          <a:prstGeom prst="rect">
            <a:avLst/>
          </a:prstGeom>
          <a:noFill/>
          <a:ln>
            <a:noFill/>
          </a:ln>
        </p:spPr>
        <p:txBody>
          <a:bodyPr anchorCtr="0" anchor="t" bIns="45700" lIns="91425" spcFirstLastPara="1" rIns="91425" wrap="square" tIns="45700">
            <a:noAutofit/>
          </a:bodyPr>
          <a:lstStyle/>
          <a:p>
            <a:pPr indent="-384175" lvl="0" marL="384175" rtl="0" algn="l">
              <a:lnSpc>
                <a:spcPct val="120000"/>
              </a:lnSpc>
              <a:spcBef>
                <a:spcPts val="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No legal requirement for most contracts to be in writing…</a:t>
            </a:r>
            <a:endParaRPr/>
          </a:p>
          <a:p>
            <a:pPr indent="-384175" lvl="0" marL="384175" rtl="0" algn="l">
              <a:lnSpc>
                <a:spcPct val="120000"/>
              </a:lnSpc>
              <a:spcBef>
                <a:spcPts val="135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But good practice to document agreed terms</a:t>
            </a:r>
            <a:endParaRPr/>
          </a:p>
          <a:p>
            <a:pPr indent="-384175" lvl="0" marL="384175" rtl="0" algn="l">
              <a:lnSpc>
                <a:spcPct val="120000"/>
              </a:lnSpc>
              <a:spcBef>
                <a:spcPts val="135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Express terms in written contracts displace implied terms</a:t>
            </a:r>
            <a:endParaRPr/>
          </a:p>
          <a:p>
            <a:pPr indent="-384175" lvl="2" marL="727075" rtl="0" algn="l">
              <a:lnSpc>
                <a:spcPct val="12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e.g. “satisfactory quality”, “reasonable care and skill”</a:t>
            </a:r>
            <a:endParaRPr/>
          </a:p>
          <a:p>
            <a:pPr indent="-384175" lvl="0" marL="384175" rtl="0" algn="l">
              <a:lnSpc>
                <a:spcPct val="120000"/>
              </a:lnSpc>
              <a:spcBef>
                <a:spcPts val="135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Inadequate paperwork a common cause contract disputes</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Why bother with contracts? (2)</a:t>
            </a:r>
            <a:endParaRPr/>
          </a:p>
        </p:txBody>
      </p:sp>
      <p:sp>
        <p:nvSpPr>
          <p:cNvPr id="180" name="Google Shape;180;p4"/>
          <p:cNvSpPr txBox="1"/>
          <p:nvPr>
            <p:ph idx="1" type="body"/>
          </p:nvPr>
        </p:nvSpPr>
        <p:spPr>
          <a:xfrm>
            <a:off x="628651" y="1669774"/>
            <a:ext cx="7886699" cy="4436828"/>
          </a:xfrm>
          <a:prstGeom prst="rect">
            <a:avLst/>
          </a:prstGeom>
          <a:noFill/>
          <a:ln>
            <a:noFill/>
          </a:ln>
        </p:spPr>
        <p:txBody>
          <a:bodyPr anchorCtr="0" anchor="t" bIns="45700" lIns="91425" spcFirstLastPara="1" rIns="91425" wrap="square" tIns="45700">
            <a:noAutofit/>
          </a:bodyPr>
          <a:lstStyle/>
          <a:p>
            <a:pPr indent="-357188" lvl="0" marL="357188" rtl="0" algn="l">
              <a:lnSpc>
                <a:spcPct val="110000"/>
              </a:lnSpc>
              <a:spcBef>
                <a:spcPts val="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Function of the written contract</a:t>
            </a:r>
            <a:endParaRPr/>
          </a:p>
          <a:p>
            <a:pPr indent="-358775" lvl="1" marL="715963" rtl="0" algn="l">
              <a:lnSpc>
                <a:spcPct val="11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Capture all the relevant terms agreed between the parties</a:t>
            </a:r>
            <a:endParaRPr/>
          </a:p>
          <a:p>
            <a:pPr indent="-358775" lvl="1" marL="715963" rtl="0" algn="l">
              <a:lnSpc>
                <a:spcPct val="11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Provide a clear record in the event of problems or disagreements down the line about what was agreed</a:t>
            </a:r>
            <a:endParaRPr/>
          </a:p>
          <a:p>
            <a:pPr indent="-255587" lvl="0" marL="414338" rtl="0" algn="l">
              <a:lnSpc>
                <a:spcPct val="110000"/>
              </a:lnSpc>
              <a:spcBef>
                <a:spcPts val="1350"/>
              </a:spcBef>
              <a:spcAft>
                <a:spcPts val="0"/>
              </a:spcAft>
              <a:buClr>
                <a:srgbClr val="EDEDED"/>
              </a:buClr>
              <a:buSzPts val="2500"/>
              <a:buFont typeface="Arial"/>
              <a:buNone/>
            </a:pPr>
            <a:r>
              <a:t/>
            </a:r>
            <a:endParaRPr sz="2000">
              <a:solidFill>
                <a:schemeClr val="lt1"/>
              </a:solidFill>
              <a:latin typeface="Times New Roman"/>
              <a:ea typeface="Times New Roman"/>
              <a:cs typeface="Times New Roman"/>
              <a:sym typeface="Times New Roman"/>
            </a:endParaRPr>
          </a:p>
          <a:p>
            <a:pPr indent="-414338" lvl="0" marL="414338" rtl="0" algn="l">
              <a:lnSpc>
                <a:spcPct val="110000"/>
              </a:lnSpc>
              <a:spcBef>
                <a:spcPts val="1350"/>
              </a:spcBef>
              <a:spcAft>
                <a:spcPts val="0"/>
              </a:spcAft>
              <a:buClr>
                <a:schemeClr val="lt1"/>
              </a:buClr>
              <a:buSzPts val="2500"/>
              <a:buFont typeface="Arial"/>
              <a:buChar char="•"/>
            </a:pPr>
            <a:r>
              <a:rPr lang="en-GB" sz="2000">
                <a:solidFill>
                  <a:schemeClr val="lt1"/>
                </a:solidFill>
                <a:latin typeface="Times New Roman"/>
                <a:ea typeface="Times New Roman"/>
                <a:cs typeface="Times New Roman"/>
                <a:sym typeface="Times New Roman"/>
              </a:rPr>
              <a:t>Function of the negotiation process</a:t>
            </a:r>
            <a:endParaRPr/>
          </a:p>
          <a:p>
            <a:pPr indent="-358775" lvl="1" marL="715963" rtl="0" algn="l">
              <a:lnSpc>
                <a:spcPct val="110000"/>
              </a:lnSpc>
              <a:spcBef>
                <a:spcPts val="975"/>
              </a:spcBef>
              <a:spcAft>
                <a:spcPts val="0"/>
              </a:spcAft>
              <a:buClr>
                <a:schemeClr val="lt1"/>
              </a:buClr>
              <a:buSzPts val="2250"/>
              <a:buFont typeface="Arial"/>
              <a:buChar char="•"/>
            </a:pPr>
            <a:r>
              <a:rPr lang="en-GB" sz="1800">
                <a:solidFill>
                  <a:schemeClr val="lt1"/>
                </a:solidFill>
                <a:latin typeface="Times New Roman"/>
                <a:ea typeface="Times New Roman"/>
                <a:cs typeface="Times New Roman"/>
                <a:sym typeface="Times New Roman"/>
              </a:rPr>
              <a:t>Clarify the parties’ expectations</a:t>
            </a:r>
            <a:endParaRPr/>
          </a:p>
          <a:p>
            <a:pPr indent="-358775" lvl="1" marL="715963" rtl="0" algn="l">
              <a:lnSpc>
                <a:spcPct val="110000"/>
              </a:lnSpc>
              <a:spcBef>
                <a:spcPts val="975"/>
              </a:spcBef>
              <a:spcAft>
                <a:spcPts val="0"/>
              </a:spcAft>
              <a:buClr>
                <a:schemeClr val="lt1"/>
              </a:buClr>
              <a:buSzPts val="2250"/>
              <a:buFont typeface="Arial"/>
              <a:buChar char="•"/>
            </a:pPr>
            <a:r>
              <a:rPr lang="en-GB" sz="1800">
                <a:solidFill>
                  <a:schemeClr val="lt1"/>
                </a:solidFill>
                <a:latin typeface="Times New Roman"/>
                <a:ea typeface="Times New Roman"/>
                <a:cs typeface="Times New Roman"/>
                <a:sym typeface="Times New Roman"/>
              </a:rPr>
              <a:t>Identify disconnects</a:t>
            </a:r>
            <a:endParaRPr/>
          </a:p>
          <a:p>
            <a:pPr indent="-358775" lvl="1" marL="715963" rtl="0" algn="l">
              <a:lnSpc>
                <a:spcPct val="110000"/>
              </a:lnSpc>
              <a:spcBef>
                <a:spcPts val="975"/>
              </a:spcBef>
              <a:spcAft>
                <a:spcPts val="0"/>
              </a:spcAft>
              <a:buClr>
                <a:schemeClr val="lt1"/>
              </a:buClr>
              <a:buSzPts val="2250"/>
              <a:buFont typeface="Arial"/>
              <a:buChar char="•"/>
            </a:pPr>
            <a:r>
              <a:rPr lang="en-GB" sz="1800">
                <a:solidFill>
                  <a:schemeClr val="lt1"/>
                </a:solidFill>
                <a:latin typeface="Times New Roman"/>
                <a:ea typeface="Times New Roman"/>
                <a:cs typeface="Times New Roman"/>
                <a:sym typeface="Times New Roman"/>
              </a:rPr>
              <a:t>Resolve ambiguities and inconsistencies</a:t>
            </a:r>
            <a:endParaRPr/>
          </a:p>
          <a:p>
            <a:pPr indent="-358775" lvl="1" marL="715963" rtl="0" algn="l">
              <a:lnSpc>
                <a:spcPct val="110000"/>
              </a:lnSpc>
              <a:spcBef>
                <a:spcPts val="975"/>
              </a:spcBef>
              <a:spcAft>
                <a:spcPts val="0"/>
              </a:spcAft>
              <a:buClr>
                <a:schemeClr val="lt1"/>
              </a:buClr>
              <a:buSzPts val="2250"/>
              <a:buFont typeface="Arial"/>
              <a:buChar char="•"/>
            </a:pPr>
            <a:r>
              <a:rPr lang="en-GB" sz="1800">
                <a:solidFill>
                  <a:schemeClr val="lt1"/>
                </a:solidFill>
                <a:latin typeface="Times New Roman"/>
                <a:ea typeface="Times New Roman"/>
                <a:cs typeface="Times New Roman"/>
                <a:sym typeface="Times New Roman"/>
              </a:rPr>
              <a:t>Ensure clarity about each party’s rights and obligations</a:t>
            </a:r>
            <a:endParaRPr/>
          </a:p>
          <a:p>
            <a:pPr indent="-12700" lvl="0" marL="171450" rtl="0" algn="l">
              <a:lnSpc>
                <a:spcPct val="120000"/>
              </a:lnSpc>
              <a:spcBef>
                <a:spcPts val="1350"/>
              </a:spcBef>
              <a:spcAft>
                <a:spcPts val="0"/>
              </a:spcAft>
              <a:buClr>
                <a:srgbClr val="EDEDED"/>
              </a:buClr>
              <a:buSzPts val="2500"/>
              <a:buFont typeface="Arial"/>
              <a:buNone/>
            </a:pPr>
            <a:r>
              <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5"/>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Why bother with contracts? (3)</a:t>
            </a:r>
            <a:endParaRPr/>
          </a:p>
        </p:txBody>
      </p:sp>
      <p:sp>
        <p:nvSpPr>
          <p:cNvPr id="187" name="Google Shape;187;p5"/>
          <p:cNvSpPr txBox="1"/>
          <p:nvPr>
            <p:ph idx="1" type="body"/>
          </p:nvPr>
        </p:nvSpPr>
        <p:spPr>
          <a:xfrm>
            <a:off x="628651" y="1574359"/>
            <a:ext cx="7886699" cy="4572000"/>
          </a:xfrm>
          <a:prstGeom prst="rect">
            <a:avLst/>
          </a:prstGeom>
          <a:noFill/>
          <a:ln>
            <a:noFill/>
          </a:ln>
        </p:spPr>
        <p:txBody>
          <a:bodyPr anchorCtr="0" anchor="t" bIns="45700" lIns="91425" spcFirstLastPara="1" rIns="91425" wrap="square" tIns="45700">
            <a:noAutofit/>
          </a:bodyPr>
          <a:lstStyle/>
          <a:p>
            <a:pPr indent="-327025" lvl="0" marL="327025" rtl="0" algn="l">
              <a:lnSpc>
                <a:spcPct val="110000"/>
              </a:lnSpc>
              <a:spcBef>
                <a:spcPts val="0"/>
              </a:spcBef>
              <a:spcAft>
                <a:spcPts val="0"/>
              </a:spcAft>
              <a:buClr>
                <a:schemeClr val="lt1"/>
              </a:buClr>
              <a:buSzPts val="2500"/>
              <a:buChar char="•"/>
            </a:pPr>
            <a:r>
              <a:rPr lang="en-GB" sz="2000">
                <a:solidFill>
                  <a:schemeClr val="lt1"/>
                </a:solidFill>
                <a:latin typeface="Times New Roman"/>
                <a:ea typeface="Times New Roman"/>
                <a:cs typeface="Times New Roman"/>
                <a:sym typeface="Times New Roman"/>
              </a:rPr>
              <a:t>Broad types of contractual provision</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“Contract mechanics” – e.g. who does what and when?</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Commercial highlights – e.g. term, price, IPR ownership</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Problem management – e.g. warranties, remedies, liability (the “what-ifs”)</a:t>
            </a:r>
            <a:endParaRPr/>
          </a:p>
          <a:p>
            <a:pPr indent="-12700" lvl="0" marL="171450" rtl="0" algn="l">
              <a:lnSpc>
                <a:spcPct val="110000"/>
              </a:lnSpc>
              <a:spcBef>
                <a:spcPts val="1350"/>
              </a:spcBef>
              <a:spcAft>
                <a:spcPts val="0"/>
              </a:spcAft>
              <a:buClr>
                <a:srgbClr val="EDEDED"/>
              </a:buClr>
              <a:buSzPts val="2500"/>
              <a:buNone/>
            </a:pPr>
            <a:r>
              <a:t/>
            </a:r>
            <a:endParaRPr sz="2000">
              <a:solidFill>
                <a:schemeClr val="lt1"/>
              </a:solidFill>
              <a:latin typeface="Times New Roman"/>
              <a:ea typeface="Times New Roman"/>
              <a:cs typeface="Times New Roman"/>
              <a:sym typeface="Times New Roman"/>
            </a:endParaRPr>
          </a:p>
          <a:p>
            <a:pPr indent="-327025" lvl="0" marL="327025" rtl="0" algn="l">
              <a:lnSpc>
                <a:spcPct val="110000"/>
              </a:lnSpc>
              <a:spcBef>
                <a:spcPts val="1350"/>
              </a:spcBef>
              <a:spcAft>
                <a:spcPts val="0"/>
              </a:spcAft>
              <a:buClr>
                <a:schemeClr val="lt1"/>
              </a:buClr>
              <a:buSzPts val="2500"/>
              <a:buChar char="•"/>
            </a:pPr>
            <a:r>
              <a:rPr lang="en-GB" sz="2000">
                <a:solidFill>
                  <a:schemeClr val="lt1"/>
                </a:solidFill>
                <a:latin typeface="Times New Roman"/>
                <a:ea typeface="Times New Roman"/>
                <a:cs typeface="Times New Roman"/>
                <a:sym typeface="Times New Roman"/>
              </a:rPr>
              <a:t>Lawyers </a:t>
            </a:r>
            <a:r>
              <a:rPr i="1" lang="en-GB" sz="2000">
                <a:solidFill>
                  <a:schemeClr val="lt1"/>
                </a:solidFill>
                <a:latin typeface="Times New Roman"/>
                <a:ea typeface="Times New Roman"/>
                <a:cs typeface="Times New Roman"/>
                <a:sym typeface="Times New Roman"/>
              </a:rPr>
              <a:t>tend</a:t>
            </a:r>
            <a:r>
              <a:rPr lang="en-GB" sz="2000">
                <a:solidFill>
                  <a:schemeClr val="lt1"/>
                </a:solidFill>
                <a:latin typeface="Times New Roman"/>
                <a:ea typeface="Times New Roman"/>
                <a:cs typeface="Times New Roman"/>
                <a:sym typeface="Times New Roman"/>
              </a:rPr>
              <a:t> to focus on the what-ifs</a:t>
            </a:r>
            <a:endParaRPr/>
          </a:p>
          <a:p>
            <a:pPr indent="-358775" lvl="1" marL="715963" rtl="0" algn="l">
              <a:lnSpc>
                <a:spcPct val="11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But should also understand the wider technical/commercial context</a:t>
            </a:r>
            <a:endParaRPr/>
          </a:p>
          <a:p>
            <a:pPr indent="-12700" lvl="0" marL="171450" rtl="0" algn="l">
              <a:lnSpc>
                <a:spcPct val="110000"/>
              </a:lnSpc>
              <a:spcBef>
                <a:spcPts val="1350"/>
              </a:spcBef>
              <a:spcAft>
                <a:spcPts val="0"/>
              </a:spcAft>
              <a:buClr>
                <a:srgbClr val="EDEDED"/>
              </a:buClr>
              <a:buSzPts val="2500"/>
              <a:buNone/>
            </a:pPr>
            <a:r>
              <a:t/>
            </a:r>
            <a:endParaRPr sz="2000">
              <a:solidFill>
                <a:schemeClr val="lt1"/>
              </a:solidFill>
              <a:latin typeface="Times New Roman"/>
              <a:ea typeface="Times New Roman"/>
              <a:cs typeface="Times New Roman"/>
              <a:sym typeface="Times New Roman"/>
            </a:endParaRPr>
          </a:p>
          <a:p>
            <a:pPr indent="-327025" lvl="0" marL="327025" rtl="0" algn="l">
              <a:lnSpc>
                <a:spcPct val="110000"/>
              </a:lnSpc>
              <a:spcBef>
                <a:spcPts val="1350"/>
              </a:spcBef>
              <a:spcAft>
                <a:spcPts val="0"/>
              </a:spcAft>
              <a:buClr>
                <a:schemeClr val="lt1"/>
              </a:buClr>
              <a:buSzPts val="2500"/>
              <a:buChar char="•"/>
            </a:pPr>
            <a:r>
              <a:rPr lang="en-GB" sz="2000">
                <a:solidFill>
                  <a:schemeClr val="lt1"/>
                </a:solidFill>
                <a:latin typeface="Times New Roman"/>
                <a:ea typeface="Times New Roman"/>
                <a:cs typeface="Times New Roman"/>
                <a:sym typeface="Times New Roman"/>
              </a:rPr>
              <a:t>Business people </a:t>
            </a:r>
            <a:r>
              <a:rPr i="1" lang="en-GB" sz="2000">
                <a:solidFill>
                  <a:schemeClr val="lt1"/>
                </a:solidFill>
                <a:latin typeface="Times New Roman"/>
                <a:ea typeface="Times New Roman"/>
                <a:cs typeface="Times New Roman"/>
                <a:sym typeface="Times New Roman"/>
              </a:rPr>
              <a:t>tend</a:t>
            </a:r>
            <a:r>
              <a:rPr lang="en-GB" sz="2000">
                <a:solidFill>
                  <a:schemeClr val="lt1"/>
                </a:solidFill>
                <a:latin typeface="Times New Roman"/>
                <a:ea typeface="Times New Roman"/>
                <a:cs typeface="Times New Roman"/>
                <a:sym typeface="Times New Roman"/>
              </a:rPr>
              <a:t> to focus on the technical/commercial side</a:t>
            </a:r>
            <a:endParaRPr/>
          </a:p>
          <a:p>
            <a:pPr indent="-358775" lvl="1" marL="715963" rtl="0" algn="l">
              <a:lnSpc>
                <a:spcPct val="11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But should also be aware of the what-ifs</a:t>
            </a:r>
            <a:endParaRPr sz="1600">
              <a:solidFill>
                <a:schemeClr val="lt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6"/>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Common causes of contract disputes</a:t>
            </a:r>
            <a:endParaRPr/>
          </a:p>
        </p:txBody>
      </p:sp>
      <p:sp>
        <p:nvSpPr>
          <p:cNvPr id="194" name="Google Shape;194;p6"/>
          <p:cNvSpPr txBox="1"/>
          <p:nvPr>
            <p:ph idx="1" type="body"/>
          </p:nvPr>
        </p:nvSpPr>
        <p:spPr>
          <a:xfrm>
            <a:off x="628650" y="1304015"/>
            <a:ext cx="7886699" cy="5042355"/>
          </a:xfrm>
          <a:prstGeom prst="rect">
            <a:avLst/>
          </a:prstGeom>
          <a:noFill/>
          <a:ln>
            <a:noFill/>
          </a:ln>
        </p:spPr>
        <p:txBody>
          <a:bodyPr anchorCtr="0" anchor="t" bIns="45700" lIns="91425" spcFirstLastPara="1" rIns="91425" wrap="square" tIns="45700">
            <a:noAutofit/>
          </a:bodyPr>
          <a:lstStyle/>
          <a:p>
            <a:pPr indent="-357188" lvl="0" marL="357188" rtl="0" algn="l">
              <a:lnSpc>
                <a:spcPct val="110000"/>
              </a:lnSpc>
              <a:spcBef>
                <a:spcPts val="0"/>
              </a:spcBef>
              <a:spcAft>
                <a:spcPts val="0"/>
              </a:spcAft>
              <a:buClr>
                <a:schemeClr val="lt1"/>
              </a:buClr>
              <a:buSzPts val="2500"/>
              <a:buChar char="•"/>
            </a:pPr>
            <a:r>
              <a:rPr lang="en-GB" sz="2000">
                <a:solidFill>
                  <a:schemeClr val="lt1"/>
                </a:solidFill>
                <a:latin typeface="Times New Roman"/>
                <a:ea typeface="Times New Roman"/>
                <a:cs typeface="Times New Roman"/>
                <a:sym typeface="Times New Roman"/>
              </a:rPr>
              <a:t>Most disputes are nothing to do with contract wording as such</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Customer conduct like non-payment or persistent late payment</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Supplier conduct like non-delivery or late delivery</a:t>
            </a:r>
            <a:endParaRPr/>
          </a:p>
          <a:p>
            <a:pPr indent="-358775" lvl="1" marL="715963" rtl="0" algn="l">
              <a:lnSpc>
                <a:spcPct val="110000"/>
              </a:lnSpc>
              <a:spcBef>
                <a:spcPts val="975"/>
              </a:spcBef>
              <a:spcAft>
                <a:spcPts val="0"/>
              </a:spcAft>
              <a:buClr>
                <a:schemeClr val="lt1"/>
              </a:buClr>
              <a:buSzPts val="2000"/>
              <a:buFont typeface="Arial"/>
              <a:buChar char="•"/>
            </a:pPr>
            <a:r>
              <a:rPr lang="en-GB" sz="1600">
                <a:solidFill>
                  <a:schemeClr val="lt1"/>
                </a:solidFill>
                <a:latin typeface="Times New Roman"/>
                <a:ea typeface="Times New Roman"/>
                <a:cs typeface="Times New Roman"/>
                <a:sym typeface="Times New Roman"/>
              </a:rPr>
              <a:t>Quality issues / staff issues / confidentiality issues</a:t>
            </a:r>
            <a:endParaRPr/>
          </a:p>
          <a:p>
            <a:pPr indent="-12700" lvl="0" marL="171450" rtl="0" algn="l">
              <a:lnSpc>
                <a:spcPct val="110000"/>
              </a:lnSpc>
              <a:spcBef>
                <a:spcPts val="1350"/>
              </a:spcBef>
              <a:spcAft>
                <a:spcPts val="0"/>
              </a:spcAft>
              <a:buClr>
                <a:srgbClr val="EDEDED"/>
              </a:buClr>
              <a:buSzPts val="25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110000"/>
              </a:lnSpc>
              <a:spcBef>
                <a:spcPts val="1350"/>
              </a:spcBef>
              <a:spcAft>
                <a:spcPts val="0"/>
              </a:spcAft>
              <a:buClr>
                <a:schemeClr val="lt1"/>
              </a:buClr>
              <a:buSzPts val="2500"/>
              <a:buChar char="•"/>
            </a:pPr>
            <a:r>
              <a:rPr lang="en-GB" sz="2000">
                <a:solidFill>
                  <a:schemeClr val="lt1"/>
                </a:solidFill>
                <a:latin typeface="Times New Roman"/>
                <a:ea typeface="Times New Roman"/>
                <a:cs typeface="Times New Roman"/>
                <a:sym typeface="Times New Roman"/>
              </a:rPr>
              <a:t>But many </a:t>
            </a:r>
            <a:r>
              <a:rPr i="1" lang="en-GB" sz="2000">
                <a:solidFill>
                  <a:schemeClr val="lt1"/>
                </a:solidFill>
                <a:latin typeface="Times New Roman"/>
                <a:ea typeface="Times New Roman"/>
                <a:cs typeface="Times New Roman"/>
                <a:sym typeface="Times New Roman"/>
              </a:rPr>
              <a:t>are</a:t>
            </a:r>
            <a:endParaRPr/>
          </a:p>
          <a:p>
            <a:pPr indent="-358775" lvl="1" marL="715963" rtl="0" algn="l">
              <a:lnSpc>
                <a:spcPct val="11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Lack of clarity in charging arrangements</a:t>
            </a:r>
            <a:endParaRPr/>
          </a:p>
          <a:p>
            <a:pPr indent="-358775" lvl="1" marL="715963" rtl="0" algn="l">
              <a:lnSpc>
                <a:spcPct val="11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Lack of certainty about deliverables or timings</a:t>
            </a:r>
            <a:endParaRPr/>
          </a:p>
          <a:p>
            <a:pPr indent="-358775" lvl="1" marL="715963" rtl="0" algn="l">
              <a:lnSpc>
                <a:spcPct val="11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Lack of forethought about duration, renewal and price increases</a:t>
            </a:r>
            <a:endParaRPr/>
          </a:p>
          <a:p>
            <a:pPr indent="-12700" lvl="0" marL="171450" rtl="0" algn="l">
              <a:lnSpc>
                <a:spcPct val="110000"/>
              </a:lnSpc>
              <a:spcBef>
                <a:spcPts val="1350"/>
              </a:spcBef>
              <a:spcAft>
                <a:spcPts val="0"/>
              </a:spcAft>
              <a:buClr>
                <a:srgbClr val="EDEDED"/>
              </a:buClr>
              <a:buSzPts val="25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110000"/>
              </a:lnSpc>
              <a:spcBef>
                <a:spcPts val="1350"/>
              </a:spcBef>
              <a:spcAft>
                <a:spcPts val="0"/>
              </a:spcAft>
              <a:buClr>
                <a:schemeClr val="lt1"/>
              </a:buClr>
              <a:buSzPts val="2500"/>
              <a:buChar char="•"/>
            </a:pPr>
            <a:r>
              <a:rPr i="1" lang="en-GB" sz="2000">
                <a:solidFill>
                  <a:schemeClr val="lt1"/>
                </a:solidFill>
                <a:latin typeface="Times New Roman"/>
                <a:ea typeface="Times New Roman"/>
                <a:cs typeface="Times New Roman"/>
                <a:sym typeface="Times New Roman"/>
              </a:rPr>
              <a:t>Ambiguity is usually avoidable – if you pay attention to the wording!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7"/>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Three common problem areas in contract drafting</a:t>
            </a:r>
            <a:endParaRPr/>
          </a:p>
        </p:txBody>
      </p:sp>
      <p:sp>
        <p:nvSpPr>
          <p:cNvPr id="201" name="Google Shape;201;p7"/>
          <p:cNvSpPr txBox="1"/>
          <p:nvPr>
            <p:ph idx="1" type="body"/>
          </p:nvPr>
        </p:nvSpPr>
        <p:spPr>
          <a:xfrm>
            <a:off x="628651" y="1796994"/>
            <a:ext cx="7886699" cy="3085107"/>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Charging arrangements</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Term and termination</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Liability</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NB: there are plenty of others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8"/>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Charging arrangements (1)</a:t>
            </a:r>
            <a:endParaRPr/>
          </a:p>
        </p:txBody>
      </p:sp>
      <p:sp>
        <p:nvSpPr>
          <p:cNvPr id="208" name="Google Shape;208;p8"/>
          <p:cNvSpPr txBox="1"/>
          <p:nvPr>
            <p:ph idx="1" type="body"/>
          </p:nvPr>
        </p:nvSpPr>
        <p:spPr>
          <a:xfrm>
            <a:off x="628651" y="1219200"/>
            <a:ext cx="7886699" cy="5127170"/>
          </a:xfrm>
          <a:prstGeom prst="rect">
            <a:avLst/>
          </a:prstGeom>
          <a:noFill/>
          <a:ln>
            <a:noFill/>
          </a:ln>
        </p:spPr>
        <p:txBody>
          <a:bodyPr anchorCtr="0" anchor="t" bIns="45700" lIns="91425" spcFirstLastPara="1" rIns="91425" wrap="square" tIns="45700">
            <a:noAutofit/>
          </a:bodyPr>
          <a:lstStyle/>
          <a:p>
            <a:pPr indent="-357188" lvl="0" marL="357188" rtl="0" algn="l">
              <a:lnSpc>
                <a:spcPct val="15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Why do the charging provisions matter contractually?</a:t>
            </a:r>
            <a:endParaRPr/>
          </a:p>
          <a:p>
            <a:pPr indent="-230188" lvl="0" marL="357188" rtl="0" algn="l">
              <a:lnSpc>
                <a:spcPct val="10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10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Common problem areas</a:t>
            </a:r>
            <a:endParaRPr/>
          </a:p>
          <a:p>
            <a:pPr indent="-215900" lvl="1" marL="715963" rtl="0" algn="l">
              <a:lnSpc>
                <a:spcPct val="100000"/>
              </a:lnSpc>
              <a:spcBef>
                <a:spcPts val="375"/>
              </a:spcBef>
              <a:spcAft>
                <a:spcPts val="0"/>
              </a:spcAft>
              <a:buClr>
                <a:srgbClr val="EDEDED"/>
              </a:buClr>
              <a:buSzPts val="2250"/>
              <a:buNone/>
            </a:pPr>
            <a:r>
              <a:t/>
            </a:r>
            <a:endParaRPr sz="1800">
              <a:solidFill>
                <a:schemeClr val="lt1"/>
              </a:solidFill>
              <a:latin typeface="Times New Roman"/>
              <a:ea typeface="Times New Roman"/>
              <a:cs typeface="Times New Roman"/>
              <a:sym typeface="Times New Roman"/>
            </a:endParaRPr>
          </a:p>
          <a:p>
            <a:pPr indent="-358775" lvl="1" marL="715963" rtl="0" algn="l">
              <a:lnSpc>
                <a:spcPct val="10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Lack of clarity</a:t>
            </a:r>
            <a:endParaRPr/>
          </a:p>
          <a:p>
            <a:pPr indent="-358775" lvl="1" marL="715963" rtl="0" algn="l">
              <a:lnSpc>
                <a:spcPct val="10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Complicated fee/price structures</a:t>
            </a:r>
            <a:endParaRPr/>
          </a:p>
          <a:p>
            <a:pPr indent="-358775" lvl="1" marL="715963" rtl="0" algn="l">
              <a:lnSpc>
                <a:spcPct val="10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Insufficient explanation of their interplay</a:t>
            </a:r>
            <a:endParaRPr/>
          </a:p>
          <a:p>
            <a:pPr indent="-358775" lvl="1" marL="715963" rtl="0" algn="l">
              <a:lnSpc>
                <a:spcPct val="100000"/>
              </a:lnSpc>
              <a:spcBef>
                <a:spcPts val="975"/>
              </a:spcBef>
              <a:spcAft>
                <a:spcPts val="0"/>
              </a:spcAft>
              <a:buClr>
                <a:schemeClr val="lt1"/>
              </a:buClr>
              <a:buSzPts val="2250"/>
              <a:buChar char="•"/>
            </a:pPr>
            <a:r>
              <a:rPr lang="en-GB" sz="1800">
                <a:solidFill>
                  <a:schemeClr val="lt1"/>
                </a:solidFill>
                <a:latin typeface="Times New Roman"/>
                <a:ea typeface="Times New Roman"/>
                <a:cs typeface="Times New Roman"/>
                <a:sym typeface="Times New Roman"/>
              </a:rPr>
              <a:t>Failure to “future proof”</a:t>
            </a:r>
            <a:endParaRPr/>
          </a:p>
          <a:p>
            <a:pPr indent="-215900" lvl="1" marL="715963" rtl="0" algn="l">
              <a:lnSpc>
                <a:spcPct val="100000"/>
              </a:lnSpc>
              <a:spcBef>
                <a:spcPts val="975"/>
              </a:spcBef>
              <a:spcAft>
                <a:spcPts val="0"/>
              </a:spcAft>
              <a:buClr>
                <a:srgbClr val="EDEDED"/>
              </a:buClr>
              <a:buSzPts val="2250"/>
              <a:buNone/>
            </a:pPr>
            <a:r>
              <a:t/>
            </a:r>
            <a:endParaRPr sz="1800">
              <a:solidFill>
                <a:schemeClr val="lt1"/>
              </a:solidFill>
              <a:latin typeface="Times New Roman"/>
              <a:ea typeface="Times New Roman"/>
              <a:cs typeface="Times New Roman"/>
              <a:sym typeface="Times New Roman"/>
            </a:endParaRPr>
          </a:p>
          <a:p>
            <a:pPr indent="0" lvl="1" marL="357188" rtl="0" algn="ctr">
              <a:lnSpc>
                <a:spcPct val="100000"/>
              </a:lnSpc>
              <a:spcBef>
                <a:spcPts val="975"/>
              </a:spcBef>
              <a:spcAft>
                <a:spcPts val="0"/>
              </a:spcAft>
              <a:buClr>
                <a:schemeClr val="lt1"/>
              </a:buClr>
              <a:buSzPts val="2500"/>
              <a:buNone/>
            </a:pPr>
            <a:r>
              <a:rPr i="1" lang="en-GB" sz="2000">
                <a:solidFill>
                  <a:schemeClr val="lt1"/>
                </a:solidFill>
                <a:latin typeface="Times New Roman"/>
                <a:ea typeface="Times New Roman"/>
                <a:cs typeface="Times New Roman"/>
                <a:sym typeface="Times New Roman"/>
              </a:rPr>
              <a:t>Charging arrangements are a key business matter – </a:t>
            </a:r>
            <a:endParaRPr/>
          </a:p>
          <a:p>
            <a:pPr indent="0" lvl="1" marL="357188" rtl="0" algn="ctr">
              <a:lnSpc>
                <a:spcPct val="100000"/>
              </a:lnSpc>
              <a:spcBef>
                <a:spcPts val="975"/>
              </a:spcBef>
              <a:spcAft>
                <a:spcPts val="0"/>
              </a:spcAft>
              <a:buClr>
                <a:schemeClr val="lt1"/>
              </a:buClr>
              <a:buSzPts val="2500"/>
              <a:buNone/>
            </a:pPr>
            <a:r>
              <a:rPr i="1" lang="en-GB">
                <a:solidFill>
                  <a:schemeClr val="lt1"/>
                </a:solidFill>
                <a:latin typeface="Times New Roman"/>
                <a:ea typeface="Times New Roman"/>
                <a:cs typeface="Times New Roman"/>
                <a:sym typeface="Times New Roman"/>
              </a:rPr>
              <a:t>b</a:t>
            </a:r>
            <a:r>
              <a:rPr i="1" lang="en-GB" sz="2000">
                <a:solidFill>
                  <a:schemeClr val="lt1"/>
                </a:solidFill>
                <a:latin typeface="Times New Roman"/>
                <a:ea typeface="Times New Roman"/>
                <a:cs typeface="Times New Roman"/>
                <a:sym typeface="Times New Roman"/>
              </a:rPr>
              <a:t>ut the legal adviser can </a:t>
            </a:r>
            <a:r>
              <a:rPr i="1" lang="en-GB">
                <a:solidFill>
                  <a:schemeClr val="lt1"/>
                </a:solidFill>
                <a:latin typeface="Times New Roman"/>
                <a:ea typeface="Times New Roman"/>
                <a:cs typeface="Times New Roman"/>
                <a:sym typeface="Times New Roman"/>
              </a:rPr>
              <a:t>help ensure clarity</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9"/>
          <p:cNvSpPr txBox="1"/>
          <p:nvPr>
            <p:ph type="title"/>
          </p:nvPr>
        </p:nvSpPr>
        <p:spPr>
          <a:xfrm>
            <a:off x="628650" y="469128"/>
            <a:ext cx="7886700" cy="58839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Charging arrangements (2)</a:t>
            </a:r>
            <a:endParaRPr/>
          </a:p>
        </p:txBody>
      </p:sp>
      <p:sp>
        <p:nvSpPr>
          <p:cNvPr id="215" name="Google Shape;215;p9"/>
          <p:cNvSpPr txBox="1"/>
          <p:nvPr>
            <p:ph idx="1" type="body"/>
          </p:nvPr>
        </p:nvSpPr>
        <p:spPr>
          <a:xfrm>
            <a:off x="628651" y="1057524"/>
            <a:ext cx="7886699" cy="5288846"/>
          </a:xfrm>
          <a:prstGeom prst="rect">
            <a:avLst/>
          </a:prstGeom>
          <a:noFill/>
          <a:ln>
            <a:noFill/>
          </a:ln>
        </p:spPr>
        <p:txBody>
          <a:bodyPr anchorCtr="0" anchor="t" bIns="45700" lIns="91425" spcFirstLastPara="1" rIns="91425" wrap="square" tIns="45700">
            <a:noAutofit/>
          </a:bodyPr>
          <a:lstStyle/>
          <a:p>
            <a:pPr indent="-357188" lvl="1" marL="357188" rtl="0" algn="l">
              <a:lnSpc>
                <a:spcPct val="150000"/>
              </a:lnSpc>
              <a:spcBef>
                <a:spcPts val="0"/>
              </a:spcBef>
              <a:spcAft>
                <a:spcPts val="0"/>
              </a:spcAft>
              <a:buClr>
                <a:schemeClr val="lt1"/>
              </a:buClr>
              <a:buSzPts val="2500"/>
              <a:buChar char="•"/>
            </a:pPr>
            <a:r>
              <a:rPr lang="en-GB">
                <a:solidFill>
                  <a:schemeClr val="lt1"/>
                </a:solidFill>
                <a:latin typeface="Times New Roman"/>
                <a:ea typeface="Times New Roman"/>
                <a:cs typeface="Times New Roman"/>
                <a:sym typeface="Times New Roman"/>
              </a:rPr>
              <a:t>Break everything down into clearly-headed sections</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What are the </a:t>
            </a:r>
            <a:r>
              <a:rPr i="1" lang="en-GB">
                <a:solidFill>
                  <a:schemeClr val="lt1"/>
                </a:solidFill>
                <a:latin typeface="Times New Roman"/>
                <a:ea typeface="Times New Roman"/>
                <a:cs typeface="Times New Roman"/>
                <a:sym typeface="Times New Roman"/>
              </a:rPr>
              <a:t>elements</a:t>
            </a:r>
            <a:r>
              <a:rPr lang="en-GB">
                <a:solidFill>
                  <a:schemeClr val="lt1"/>
                </a:solidFill>
                <a:latin typeface="Times New Roman"/>
                <a:ea typeface="Times New Roman"/>
                <a:cs typeface="Times New Roman"/>
                <a:sym typeface="Times New Roman"/>
              </a:rPr>
              <a:t> of the charges?</a:t>
            </a:r>
            <a:endParaRPr/>
          </a:p>
          <a:p>
            <a:pPr indent="-358775" lvl="3" marL="1058863" rtl="0" algn="l">
              <a:lnSpc>
                <a:spcPct val="100000"/>
              </a:lnSpc>
              <a:spcBef>
                <a:spcPts val="975"/>
              </a:spcBef>
              <a:spcAft>
                <a:spcPts val="0"/>
              </a:spcAft>
              <a:buClr>
                <a:schemeClr val="lt1"/>
              </a:buClr>
              <a:buSzPts val="1750"/>
              <a:buChar char="•"/>
            </a:pPr>
            <a:r>
              <a:rPr lang="en-GB">
                <a:solidFill>
                  <a:schemeClr val="lt1"/>
                </a:solidFill>
                <a:latin typeface="Times New Roman"/>
                <a:ea typeface="Times New Roman"/>
                <a:cs typeface="Times New Roman"/>
                <a:sym typeface="Times New Roman"/>
              </a:rPr>
              <a:t>e.g. for a major IT project: hardware costs, licence fees, implementation fees, support fees</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How is each of those items calculated?</a:t>
            </a:r>
            <a:endParaRPr/>
          </a:p>
          <a:p>
            <a:pPr indent="-358775" lvl="3" marL="1058863" rtl="0" algn="l">
              <a:lnSpc>
                <a:spcPct val="100000"/>
              </a:lnSpc>
              <a:spcBef>
                <a:spcPts val="975"/>
              </a:spcBef>
              <a:spcAft>
                <a:spcPts val="0"/>
              </a:spcAft>
              <a:buClr>
                <a:schemeClr val="lt1"/>
              </a:buClr>
              <a:buSzPts val="1750"/>
              <a:buChar char="•"/>
            </a:pPr>
            <a:r>
              <a:rPr lang="en-GB">
                <a:solidFill>
                  <a:schemeClr val="lt1"/>
                </a:solidFill>
                <a:latin typeface="Times New Roman"/>
                <a:ea typeface="Times New Roman"/>
                <a:cs typeface="Times New Roman"/>
                <a:sym typeface="Times New Roman"/>
              </a:rPr>
              <a:t>e.g. price per unit or user, volume bandings, rate cards, discounting arrangements and conditions</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When is each element of the charges payable?</a:t>
            </a:r>
            <a:endParaRPr/>
          </a:p>
          <a:p>
            <a:pPr indent="-358775" lvl="3" marL="1058863" rtl="0" algn="l">
              <a:lnSpc>
                <a:spcPct val="100000"/>
              </a:lnSpc>
              <a:spcBef>
                <a:spcPts val="975"/>
              </a:spcBef>
              <a:spcAft>
                <a:spcPts val="0"/>
              </a:spcAft>
              <a:buClr>
                <a:schemeClr val="lt1"/>
              </a:buClr>
              <a:buSzPts val="1750"/>
              <a:buChar char="•"/>
            </a:pPr>
            <a:r>
              <a:rPr lang="en-GB">
                <a:solidFill>
                  <a:schemeClr val="lt1"/>
                </a:solidFill>
                <a:latin typeface="Times New Roman"/>
                <a:ea typeface="Times New Roman"/>
                <a:cs typeface="Times New Roman"/>
                <a:sym typeface="Times New Roman"/>
              </a:rPr>
              <a:t>e.g. on signature, on delivery, quarterly in advance, monthly in arrears</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What is the invoicing process?</a:t>
            </a:r>
            <a:endParaRPr/>
          </a:p>
          <a:p>
            <a:pPr indent="-358775" lvl="3" marL="1058863" rtl="0" algn="l">
              <a:lnSpc>
                <a:spcPct val="100000"/>
              </a:lnSpc>
              <a:spcBef>
                <a:spcPts val="975"/>
              </a:spcBef>
              <a:spcAft>
                <a:spcPts val="0"/>
              </a:spcAft>
              <a:buClr>
                <a:schemeClr val="lt1"/>
              </a:buClr>
              <a:buSzPts val="1750"/>
              <a:buChar char="•"/>
            </a:pPr>
            <a:r>
              <a:rPr lang="en-GB">
                <a:solidFill>
                  <a:schemeClr val="lt1"/>
                </a:solidFill>
                <a:latin typeface="Times New Roman"/>
                <a:ea typeface="Times New Roman"/>
                <a:cs typeface="Times New Roman"/>
                <a:sym typeface="Times New Roman"/>
              </a:rPr>
              <a:t>e.g. when can the supplier issue an invoice, what supporting information is needed?</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What are the payment terms?</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What expenses are recoverable?</a:t>
            </a:r>
            <a:endParaRPr/>
          </a:p>
          <a:p>
            <a:pPr indent="-358775" lvl="2" marL="715963" rtl="0" algn="l">
              <a:lnSpc>
                <a:spcPct val="100000"/>
              </a:lnSpc>
              <a:spcBef>
                <a:spcPts val="975"/>
              </a:spcBef>
              <a:spcAft>
                <a:spcPts val="0"/>
              </a:spcAft>
              <a:buClr>
                <a:schemeClr val="lt1"/>
              </a:buClr>
              <a:buSzPts val="2000"/>
              <a:buChar char="•"/>
            </a:pPr>
            <a:r>
              <a:rPr lang="en-GB">
                <a:solidFill>
                  <a:schemeClr val="lt1"/>
                </a:solidFill>
                <a:latin typeface="Times New Roman"/>
                <a:ea typeface="Times New Roman"/>
                <a:cs typeface="Times New Roman"/>
                <a:sym typeface="Times New Roman"/>
              </a:rPr>
              <a:t>How are price increases regulated?</a:t>
            </a:r>
            <a:endParaRPr/>
          </a:p>
          <a:p>
            <a:pPr indent="-358775" lvl="3" marL="1058863" rtl="0" algn="l">
              <a:lnSpc>
                <a:spcPct val="100000"/>
              </a:lnSpc>
              <a:spcBef>
                <a:spcPts val="975"/>
              </a:spcBef>
              <a:spcAft>
                <a:spcPts val="0"/>
              </a:spcAft>
              <a:buClr>
                <a:schemeClr val="lt1"/>
              </a:buClr>
              <a:buSzPts val="1750"/>
              <a:buChar char="•"/>
            </a:pPr>
            <a:r>
              <a:rPr lang="en-GB">
                <a:solidFill>
                  <a:schemeClr val="lt1"/>
                </a:solidFill>
                <a:latin typeface="Times New Roman"/>
                <a:ea typeface="Times New Roman"/>
                <a:cs typeface="Times New Roman"/>
                <a:sym typeface="Times New Roman"/>
              </a:rPr>
              <a:t>e.g. RPI + 2%, CPI – 1%, other</a:t>
            </a:r>
            <a:endParaRPr i="1" sz="1800">
              <a:solidFill>
                <a:schemeClr val="lt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0"/>
          <p:cNvSpPr txBox="1"/>
          <p:nvPr>
            <p:ph type="title"/>
          </p:nvPr>
        </p:nvSpPr>
        <p:spPr>
          <a:xfrm>
            <a:off x="349857" y="511630"/>
            <a:ext cx="8165493"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Charging arrangements (3) – sample clause for discussion</a:t>
            </a:r>
            <a:endParaRPr/>
          </a:p>
        </p:txBody>
      </p:sp>
      <p:pic>
        <p:nvPicPr>
          <p:cNvPr descr="A screenshot of a computer&#10;&#10;Description automatically generated" id="222" name="Google Shape;222;p10"/>
          <p:cNvPicPr preferRelativeResize="0"/>
          <p:nvPr>
            <p:ph idx="1" type="body"/>
          </p:nvPr>
        </p:nvPicPr>
        <p:blipFill rotWithShape="1">
          <a:blip r:embed="rId3">
            <a:alphaModFix/>
          </a:blip>
          <a:srcRect b="3265" l="28026" r="30837" t="14076"/>
          <a:stretch/>
        </p:blipFill>
        <p:spPr>
          <a:xfrm>
            <a:off x="2527011" y="1494898"/>
            <a:ext cx="4089977" cy="51364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1"/>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(1)</a:t>
            </a:r>
            <a:endParaRPr/>
          </a:p>
        </p:txBody>
      </p:sp>
      <p:sp>
        <p:nvSpPr>
          <p:cNvPr id="229" name="Google Shape;229;p11"/>
          <p:cNvSpPr txBox="1"/>
          <p:nvPr>
            <p:ph idx="1" type="body"/>
          </p:nvPr>
        </p:nvSpPr>
        <p:spPr>
          <a:xfrm>
            <a:off x="628651" y="1257536"/>
            <a:ext cx="7886699" cy="5088834"/>
          </a:xfrm>
          <a:prstGeom prst="rect">
            <a:avLst/>
          </a:prstGeom>
          <a:noFill/>
          <a:ln>
            <a:noFill/>
          </a:ln>
        </p:spPr>
        <p:txBody>
          <a:bodyPr anchorCtr="0" anchor="t" bIns="45700" lIns="91425" spcFirstLastPara="1" rIns="91425" wrap="square" tIns="45700">
            <a:noAutofit/>
          </a:bodyPr>
          <a:lstStyle/>
          <a:p>
            <a:pPr indent="-357188" lvl="0" marL="357188" rtl="0" algn="l">
              <a:lnSpc>
                <a:spcPct val="15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Why does the Termination clause matter contractually?</a:t>
            </a:r>
            <a:endParaRPr/>
          </a:p>
          <a:p>
            <a:pPr indent="-358775" lvl="1" marL="715963" rtl="0" algn="l">
              <a:lnSpc>
                <a:spcPct val="150000"/>
              </a:lnSpc>
              <a:spcBef>
                <a:spcPts val="3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Regulates how long the contract will last</a:t>
            </a:r>
            <a:endParaRPr/>
          </a:p>
          <a:p>
            <a:pPr indent="-358775" lvl="1" marL="715963" rtl="0" algn="l">
              <a:lnSpc>
                <a:spcPct val="15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Critical to the supplier from the revenue point of view</a:t>
            </a:r>
            <a:endParaRPr/>
          </a:p>
          <a:p>
            <a:pPr indent="-358775" lvl="1" marL="715963" rtl="0" algn="l">
              <a:lnSpc>
                <a:spcPct val="10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Critical to the customer from the continuity point of view</a:t>
            </a:r>
            <a:endParaRPr/>
          </a:p>
          <a:p>
            <a:pPr indent="-230188" lvl="0" marL="357188" rtl="0" algn="l">
              <a:lnSpc>
                <a:spcPct val="100000"/>
              </a:lnSpc>
              <a:spcBef>
                <a:spcPts val="13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10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Common problem areas</a:t>
            </a:r>
            <a:endParaRPr/>
          </a:p>
          <a:p>
            <a:pPr indent="-358775" lvl="1" marL="715963" rtl="0" algn="l">
              <a:lnSpc>
                <a:spcPct val="150000"/>
              </a:lnSpc>
              <a:spcBef>
                <a:spcPts val="3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Lack of clarity in drafting</a:t>
            </a:r>
            <a:endParaRPr/>
          </a:p>
          <a:p>
            <a:pPr indent="-358775" lvl="1" marL="715963" rtl="0" algn="l">
              <a:lnSpc>
                <a:spcPct val="15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Termination notice periods</a:t>
            </a:r>
            <a:endParaRPr/>
          </a:p>
          <a:p>
            <a:pPr indent="-358775" lvl="1" marL="715963" rtl="0" algn="l">
              <a:lnSpc>
                <a:spcPct val="100000"/>
              </a:lnSpc>
              <a:spcBef>
                <a:spcPts val="975"/>
              </a:spcBef>
              <a:spcAft>
                <a:spcPts val="0"/>
              </a:spcAft>
              <a:buClr>
                <a:schemeClr val="lt1"/>
              </a:buClr>
              <a:buSzPts val="2000"/>
              <a:buChar char="•"/>
            </a:pPr>
            <a:r>
              <a:rPr lang="en-GB" sz="1600">
                <a:solidFill>
                  <a:schemeClr val="lt1"/>
                </a:solidFill>
                <a:latin typeface="Times New Roman"/>
                <a:ea typeface="Times New Roman"/>
                <a:cs typeface="Times New Roman"/>
                <a:sym typeface="Times New Roman"/>
              </a:rPr>
              <a:t>Automatic renewals</a:t>
            </a:r>
            <a:endParaRPr/>
          </a:p>
          <a:p>
            <a:pPr indent="-215900" lvl="1" marL="342900" rtl="0" algn="l">
              <a:lnSpc>
                <a:spcPct val="100000"/>
              </a:lnSpc>
              <a:spcBef>
                <a:spcPts val="975"/>
              </a:spcBef>
              <a:spcAft>
                <a:spcPts val="0"/>
              </a:spcAft>
              <a:buClr>
                <a:srgbClr val="EDEDED"/>
              </a:buClr>
              <a:buSzPts val="2000"/>
              <a:buNone/>
            </a:pPr>
            <a:r>
              <a:t/>
            </a:r>
            <a:endParaRPr i="1">
              <a:solidFill>
                <a:schemeClr val="lt1"/>
              </a:solidFill>
              <a:latin typeface="Times New Roman"/>
              <a:ea typeface="Times New Roman"/>
              <a:cs typeface="Times New Roman"/>
              <a:sym typeface="Times New Roman"/>
            </a:endParaRPr>
          </a:p>
          <a:p>
            <a:pPr indent="0" lvl="1" marL="0" rtl="0" algn="ctr">
              <a:lnSpc>
                <a:spcPct val="100000"/>
              </a:lnSpc>
              <a:spcBef>
                <a:spcPts val="375"/>
              </a:spcBef>
              <a:spcAft>
                <a:spcPts val="0"/>
              </a:spcAft>
              <a:buClr>
                <a:schemeClr val="lt1"/>
              </a:buClr>
              <a:buSzPts val="2000"/>
              <a:buNone/>
            </a:pPr>
            <a:r>
              <a:rPr i="1" lang="en-GB">
                <a:solidFill>
                  <a:schemeClr val="lt1"/>
                </a:solidFill>
                <a:latin typeface="Times New Roman"/>
                <a:ea typeface="Times New Roman"/>
                <a:cs typeface="Times New Roman"/>
                <a:sym typeface="Times New Roman"/>
              </a:rPr>
              <a:t>Contract term is a key business decision - don’t leave it to the lawyers</a:t>
            </a:r>
            <a:endParaRPr/>
          </a:p>
          <a:p>
            <a:pPr indent="-44450" lvl="0" marL="171450" rtl="0" algn="l">
              <a:lnSpc>
                <a:spcPct val="150000"/>
              </a:lnSpc>
              <a:spcBef>
                <a:spcPts val="750"/>
              </a:spcBef>
              <a:spcAft>
                <a:spcPts val="0"/>
              </a:spcAft>
              <a:buClr>
                <a:srgbClr val="EDEDED"/>
              </a:buClr>
              <a:buSzPts val="2000"/>
              <a:buNone/>
            </a:pPr>
            <a:r>
              <a:t/>
            </a:r>
            <a:endParaRPr i="1" sz="2000">
              <a:solidFill>
                <a:schemeClr val="lt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2"/>
          <p:cNvSpPr txBox="1"/>
          <p:nvPr>
            <p:ph type="title"/>
          </p:nvPr>
        </p:nvSpPr>
        <p:spPr>
          <a:xfrm>
            <a:off x="628650" y="230684"/>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(2)</a:t>
            </a:r>
            <a:endParaRPr/>
          </a:p>
        </p:txBody>
      </p:sp>
      <p:sp>
        <p:nvSpPr>
          <p:cNvPr id="236" name="Google Shape;236;p12"/>
          <p:cNvSpPr txBox="1"/>
          <p:nvPr>
            <p:ph idx="1" type="body"/>
          </p:nvPr>
        </p:nvSpPr>
        <p:spPr>
          <a:xfrm>
            <a:off x="564543" y="1001864"/>
            <a:ext cx="7950807" cy="5414839"/>
          </a:xfrm>
          <a:prstGeom prst="rect">
            <a:avLst/>
          </a:prstGeom>
          <a:noFill/>
          <a:ln>
            <a:noFill/>
          </a:ln>
        </p:spPr>
        <p:txBody>
          <a:bodyPr anchorCtr="0" anchor="t" bIns="45700" lIns="91425" spcFirstLastPara="1" rIns="91425" wrap="square" tIns="45700">
            <a:noAutofit/>
          </a:bodyPr>
          <a:lstStyle/>
          <a:p>
            <a:pPr indent="-357188" lvl="0" marL="357188" rtl="0" algn="l">
              <a:lnSpc>
                <a:spcPct val="10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Basic fixed term clause</a:t>
            </a:r>
            <a:endParaRPr/>
          </a:p>
          <a:p>
            <a:pPr indent="-358774" lvl="1" marL="715963" rtl="0" algn="l">
              <a:lnSpc>
                <a:spcPct val="100000"/>
              </a:lnSpc>
              <a:spcBef>
                <a:spcPts val="375"/>
              </a:spcBef>
              <a:spcAft>
                <a:spcPts val="0"/>
              </a:spcAft>
              <a:buClr>
                <a:schemeClr val="lt1"/>
              </a:buClr>
              <a:buSzPts val="1600"/>
              <a:buNone/>
            </a:pPr>
            <a:r>
              <a:rPr i="1" lang="en-GB" sz="1600">
                <a:solidFill>
                  <a:schemeClr val="lt1"/>
                </a:solidFill>
                <a:latin typeface="Times New Roman"/>
                <a:ea typeface="Times New Roman"/>
                <a:cs typeface="Times New Roman"/>
                <a:sym typeface="Times New Roman"/>
              </a:rPr>
              <a:t>x.1  This Agreement will remain in force for 3 years from the Contract Date, and will terminate automatically on the expiry of that period.</a:t>
            </a:r>
            <a:endParaRPr/>
          </a:p>
          <a:p>
            <a:pPr indent="-255588" lvl="0" marL="357188" rtl="0" algn="l">
              <a:lnSpc>
                <a:spcPct val="100000"/>
              </a:lnSpc>
              <a:spcBef>
                <a:spcPts val="750"/>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0" marL="357188" rtl="0" algn="l">
              <a:lnSpc>
                <a:spcPct val="10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Automatic renewal</a:t>
            </a:r>
            <a:endParaRPr/>
          </a:p>
          <a:p>
            <a:pPr indent="-358774" lvl="1" marL="715963" rtl="0" algn="l">
              <a:lnSpc>
                <a:spcPct val="100000"/>
              </a:lnSpc>
              <a:spcBef>
                <a:spcPts val="375"/>
              </a:spcBef>
              <a:spcAft>
                <a:spcPts val="0"/>
              </a:spcAft>
              <a:buClr>
                <a:schemeClr val="lt1"/>
              </a:buClr>
              <a:buSzPts val="1600"/>
              <a:buNone/>
            </a:pPr>
            <a:r>
              <a:rPr i="1" lang="en-GB" sz="1600">
                <a:solidFill>
                  <a:schemeClr val="lt1"/>
                </a:solidFill>
                <a:latin typeface="Times New Roman"/>
                <a:ea typeface="Times New Roman"/>
                <a:cs typeface="Times New Roman"/>
                <a:sym typeface="Times New Roman"/>
              </a:rPr>
              <a:t>x.1  This Agreement will remain in force for 3 years from the Contract Date (“the Initial Period”).</a:t>
            </a:r>
            <a:endParaRPr/>
          </a:p>
          <a:p>
            <a:pPr indent="-358774" lvl="1" marL="715963" rtl="0" algn="l">
              <a:lnSpc>
                <a:spcPct val="100000"/>
              </a:lnSpc>
              <a:spcBef>
                <a:spcPts val="375"/>
              </a:spcBef>
              <a:spcAft>
                <a:spcPts val="0"/>
              </a:spcAft>
              <a:buClr>
                <a:schemeClr val="lt1"/>
              </a:buClr>
              <a:buSzPts val="1600"/>
              <a:buNone/>
            </a:pPr>
            <a:r>
              <a:rPr i="1" lang="en-GB" sz="1600">
                <a:solidFill>
                  <a:schemeClr val="lt1"/>
                </a:solidFill>
                <a:latin typeface="Times New Roman"/>
                <a:ea typeface="Times New Roman"/>
                <a:cs typeface="Times New Roman"/>
                <a:sym typeface="Times New Roman"/>
              </a:rPr>
              <a:t>x.2  On expiry of the Initial Period, this Agreement will remain in force for successive periods of 3 years (“Renewal Periods”), unless terminated by 90 days’ notice expiring at the end of the Initial Period or any Renewal Period.</a:t>
            </a:r>
            <a:endParaRPr/>
          </a:p>
          <a:p>
            <a:pPr indent="0" lvl="0" marL="0" rtl="0" algn="l">
              <a:lnSpc>
                <a:spcPct val="100000"/>
              </a:lnSpc>
              <a:spcBef>
                <a:spcPts val="750"/>
              </a:spcBef>
              <a:spcAft>
                <a:spcPts val="0"/>
              </a:spcAft>
              <a:buClr>
                <a:srgbClr val="EDEDED"/>
              </a:buClr>
              <a:buSzPts val="1600"/>
              <a:buNone/>
            </a:pPr>
            <a:r>
              <a:t/>
            </a:r>
            <a:endParaRPr i="1" sz="1600">
              <a:solidFill>
                <a:schemeClr val="lt1"/>
              </a:solidFill>
              <a:latin typeface="Times New Roman"/>
              <a:ea typeface="Times New Roman"/>
              <a:cs typeface="Times New Roman"/>
              <a:sym typeface="Times New Roman"/>
            </a:endParaRPr>
          </a:p>
          <a:p>
            <a:pPr indent="-357188" lvl="0" marL="357188" rtl="0" algn="l">
              <a:lnSpc>
                <a:spcPct val="10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Automatic expiry with option to renew</a:t>
            </a:r>
            <a:endParaRPr i="1" sz="2000">
              <a:solidFill>
                <a:schemeClr val="lt1"/>
              </a:solidFill>
              <a:latin typeface="Times New Roman"/>
              <a:ea typeface="Times New Roman"/>
              <a:cs typeface="Times New Roman"/>
              <a:sym typeface="Times New Roman"/>
            </a:endParaRPr>
          </a:p>
          <a:p>
            <a:pPr indent="-358774" lvl="1" marL="715963" rtl="0" algn="l">
              <a:lnSpc>
                <a:spcPct val="100000"/>
              </a:lnSpc>
              <a:spcBef>
                <a:spcPts val="375"/>
              </a:spcBef>
              <a:spcAft>
                <a:spcPts val="0"/>
              </a:spcAft>
              <a:buClr>
                <a:schemeClr val="lt1"/>
              </a:buClr>
              <a:buSzPts val="1600"/>
              <a:buNone/>
            </a:pPr>
            <a:r>
              <a:rPr i="1" lang="en-GB" sz="1600">
                <a:solidFill>
                  <a:schemeClr val="lt1"/>
                </a:solidFill>
                <a:latin typeface="Times New Roman"/>
                <a:ea typeface="Times New Roman"/>
                <a:cs typeface="Times New Roman"/>
                <a:sym typeface="Times New Roman"/>
              </a:rPr>
              <a:t>x.1  This Agreement will remain in force for 3 years from the Contract Date (“the Initial Period”).</a:t>
            </a:r>
            <a:endParaRPr/>
          </a:p>
          <a:p>
            <a:pPr indent="-358774" lvl="1" marL="715963" rtl="0" algn="l">
              <a:lnSpc>
                <a:spcPct val="100000"/>
              </a:lnSpc>
              <a:spcBef>
                <a:spcPts val="375"/>
              </a:spcBef>
              <a:spcAft>
                <a:spcPts val="0"/>
              </a:spcAft>
              <a:buClr>
                <a:schemeClr val="lt1"/>
              </a:buClr>
              <a:buSzPts val="1600"/>
              <a:buNone/>
            </a:pPr>
            <a:r>
              <a:rPr i="1" lang="en-GB" sz="1600">
                <a:solidFill>
                  <a:schemeClr val="lt1"/>
                </a:solidFill>
                <a:latin typeface="Times New Roman"/>
                <a:ea typeface="Times New Roman"/>
                <a:cs typeface="Times New Roman"/>
                <a:sym typeface="Times New Roman"/>
              </a:rPr>
              <a:t>x.2  On expiry of the Initial Period, this Agreement will terminate automatically, unless the Customer gives notice no later than 90 days before the end of the Initial Period that it wishes to renew this Agreement, in which event this Agreement will remain in force for a further period of 3 years.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3"/>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(3)</a:t>
            </a:r>
            <a:endParaRPr/>
          </a:p>
        </p:txBody>
      </p:sp>
      <p:sp>
        <p:nvSpPr>
          <p:cNvPr id="243" name="Google Shape;243;p13"/>
          <p:cNvSpPr txBox="1"/>
          <p:nvPr>
            <p:ph idx="1" type="body"/>
          </p:nvPr>
        </p:nvSpPr>
        <p:spPr>
          <a:xfrm>
            <a:off x="628651" y="1257536"/>
            <a:ext cx="7886699" cy="5088834"/>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Even a simple Term clause needs consideration from several angles</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Duration of Initial Period and Renewal Period?</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Balance up predictability of performance against risks of being tied-in</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Automatic renewal or renewal on notice?</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A matter of internal management and policy for the parties – not a legal point</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Notice periods: length and expiry date?</a:t>
            </a:r>
            <a:endParaRPr/>
          </a:p>
          <a:p>
            <a:pPr indent="0" lvl="1" marL="342900"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No logical reason why notice periods have to be symmetrical</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e.g. 30 days’ notice to terminate from the Customer, but 90 days from the Supplier</a:t>
            </a:r>
            <a:endParaRPr i="1" sz="1600">
              <a:solidFill>
                <a:schemeClr val="lt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4"/>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(4)</a:t>
            </a:r>
            <a:endParaRPr/>
          </a:p>
        </p:txBody>
      </p:sp>
      <p:sp>
        <p:nvSpPr>
          <p:cNvPr id="250" name="Google Shape;250;p14"/>
          <p:cNvSpPr txBox="1"/>
          <p:nvPr>
            <p:ph idx="1" type="body"/>
          </p:nvPr>
        </p:nvSpPr>
        <p:spPr>
          <a:xfrm>
            <a:off x="628651" y="1480174"/>
            <a:ext cx="7886699" cy="3894908"/>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Common termination events</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Breach (or material breach)</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Persistent force majeure preventing performance</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Insolvency</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Change of control</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“Breach” vs. “material breach”</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Termination for </a:t>
            </a:r>
            <a:r>
              <a:rPr i="1" lang="en-GB" sz="1600">
                <a:solidFill>
                  <a:schemeClr val="lt1"/>
                </a:solidFill>
                <a:latin typeface="Times New Roman"/>
                <a:ea typeface="Times New Roman"/>
                <a:cs typeface="Times New Roman"/>
                <a:sym typeface="Times New Roman"/>
              </a:rPr>
              <a:t>any </a:t>
            </a:r>
            <a:r>
              <a:rPr lang="en-GB" sz="1600">
                <a:solidFill>
                  <a:schemeClr val="lt1"/>
                </a:solidFill>
                <a:latin typeface="Times New Roman"/>
                <a:ea typeface="Times New Roman"/>
                <a:cs typeface="Times New Roman"/>
                <a:sym typeface="Times New Roman"/>
              </a:rPr>
              <a:t>breach “flies in the face of commercial common sense”</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Impossible usefully to define “material breach”… </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 but always advisable to specify </a:t>
            </a:r>
            <a:r>
              <a:rPr i="1" lang="en-GB" sz="1600">
                <a:solidFill>
                  <a:schemeClr val="lt1"/>
                </a:solidFill>
                <a:latin typeface="Times New Roman"/>
                <a:ea typeface="Times New Roman"/>
                <a:cs typeface="Times New Roman"/>
                <a:sym typeface="Times New Roman"/>
              </a:rPr>
              <a:t>instances </a:t>
            </a:r>
            <a:r>
              <a:rPr lang="en-GB" sz="1600">
                <a:solidFill>
                  <a:schemeClr val="lt1"/>
                </a:solidFill>
                <a:latin typeface="Times New Roman"/>
                <a:ea typeface="Times New Roman"/>
                <a:cs typeface="Times New Roman"/>
                <a:sym typeface="Times New Roman"/>
              </a:rPr>
              <a:t>where possible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5"/>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(5)</a:t>
            </a:r>
            <a:endParaRPr/>
          </a:p>
        </p:txBody>
      </p:sp>
      <p:sp>
        <p:nvSpPr>
          <p:cNvPr id="257" name="Google Shape;257;p15"/>
          <p:cNvSpPr txBox="1"/>
          <p:nvPr>
            <p:ph idx="1" type="body"/>
          </p:nvPr>
        </p:nvSpPr>
        <p:spPr>
          <a:xfrm>
            <a:off x="628651" y="1480174"/>
            <a:ext cx="7886699" cy="3894908"/>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Other termination events (depending on nature of contract)</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Failure to achieve defined service levels or target dates</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Performance prevented by changing laws or regulations</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Withdrawal of regulatory permits etc</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Acquisition by a party (cf. change of control of a party)</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Staff attrition rates exceed a specified threshold</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 and an unlimited variety of other situations and anxieties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6"/>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(6)</a:t>
            </a:r>
            <a:endParaRPr/>
          </a:p>
        </p:txBody>
      </p:sp>
      <p:sp>
        <p:nvSpPr>
          <p:cNvPr id="264" name="Google Shape;264;p16"/>
          <p:cNvSpPr txBox="1"/>
          <p:nvPr>
            <p:ph idx="1" type="body"/>
          </p:nvPr>
        </p:nvSpPr>
        <p:spPr>
          <a:xfrm>
            <a:off x="628651" y="1289342"/>
            <a:ext cx="7886699" cy="5270483"/>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Don’t forget exit planning: essential for service continuity</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Include at least general assurances regarding exit</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Migration of data</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Return of confidential information</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Bid assistance and co-operation with new incoming providers</a:t>
            </a:r>
            <a:endParaRPr>
              <a:solidFill>
                <a:schemeClr val="lt1"/>
              </a:solidFill>
              <a:latin typeface="Times New Roman"/>
              <a:ea typeface="Times New Roman"/>
              <a:cs typeface="Times New Roman"/>
              <a:sym typeface="Times New Roman"/>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Ideally incorporate at least a model exit plan in the initial contract</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Review it regularly</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Keep asset inventory updated</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Address shared use assets, post-contract IPR arrangements, third party contracts</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Provide for payment for exit assistance</a:t>
            </a:r>
            <a:endParaRPr i="1">
              <a:solidFill>
                <a:schemeClr val="lt1"/>
              </a:solidFill>
              <a:latin typeface="Times New Roman"/>
              <a:ea typeface="Times New Roman"/>
              <a:cs typeface="Times New Roman"/>
              <a:sym typeface="Times New Roman"/>
            </a:endParaRPr>
          </a:p>
          <a:p>
            <a:pPr indent="0" lvl="1" marL="0" rtl="0" algn="l">
              <a:lnSpc>
                <a:spcPct val="90000"/>
              </a:lnSpc>
              <a:spcBef>
                <a:spcPts val="0"/>
              </a:spcBef>
              <a:spcAft>
                <a:spcPts val="0"/>
              </a:spcAft>
              <a:buClr>
                <a:srgbClr val="EDEDED"/>
              </a:buClr>
              <a:buSzPts val="2000"/>
              <a:buNone/>
            </a:pPr>
            <a:r>
              <a:t/>
            </a:r>
            <a:endParaRPr i="1">
              <a:solidFill>
                <a:schemeClr val="lt1"/>
              </a:solidFill>
              <a:latin typeface="Times New Roman"/>
              <a:ea typeface="Times New Roman"/>
              <a:cs typeface="Times New Roman"/>
              <a:sym typeface="Times New Roman"/>
            </a:endParaRPr>
          </a:p>
          <a:p>
            <a:pPr indent="-357188" lvl="1" marL="357188" rtl="0" algn="l">
              <a:lnSpc>
                <a:spcPct val="90000"/>
              </a:lnSpc>
              <a:spcBef>
                <a:spcPts val="0"/>
              </a:spcBef>
              <a:spcAft>
                <a:spcPts val="0"/>
              </a:spcAft>
              <a:buClr>
                <a:schemeClr val="lt1"/>
              </a:buClr>
              <a:buSzPts val="2000"/>
              <a:buChar char="•"/>
            </a:pPr>
            <a:r>
              <a:rPr i="1" lang="en-GB">
                <a:solidFill>
                  <a:schemeClr val="lt1"/>
                </a:solidFill>
                <a:latin typeface="Times New Roman"/>
                <a:ea typeface="Times New Roman"/>
                <a:cs typeface="Times New Roman"/>
                <a:sym typeface="Times New Roman"/>
              </a:rPr>
              <a:t>NB: don’t leave exit planning until the point that expiry or termination is imminent – know in advance how exit will work</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7"/>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(7)</a:t>
            </a:r>
            <a:endParaRPr/>
          </a:p>
        </p:txBody>
      </p:sp>
      <p:sp>
        <p:nvSpPr>
          <p:cNvPr id="271" name="Google Shape;271;p17"/>
          <p:cNvSpPr txBox="1"/>
          <p:nvPr>
            <p:ph idx="1" type="body"/>
          </p:nvPr>
        </p:nvSpPr>
        <p:spPr>
          <a:xfrm>
            <a:off x="628651" y="1289342"/>
            <a:ext cx="7886699" cy="5270483"/>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Don’t forget exit planning: essential for service continuity</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Include at least general assurances regarding exit</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Migration of data</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Return of confidential information</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Bid assistance and co-operation with new incoming providers</a:t>
            </a:r>
            <a:endParaRPr>
              <a:solidFill>
                <a:schemeClr val="lt1"/>
              </a:solidFill>
              <a:latin typeface="Times New Roman"/>
              <a:ea typeface="Times New Roman"/>
              <a:cs typeface="Times New Roman"/>
              <a:sym typeface="Times New Roman"/>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Ideally incorporate at least a model exit plan in the initial contract</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Review it regularly</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Keep asset inventory updated</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Address shared use assets, post-contract IPR arrangements, third party contracts</a:t>
            </a:r>
            <a:endParaRPr/>
          </a:p>
          <a:p>
            <a:pPr indent="-357188" lvl="1" marL="700088" rtl="0" algn="l">
              <a:lnSpc>
                <a:spcPct val="90000"/>
              </a:lnSpc>
              <a:spcBef>
                <a:spcPts val="375"/>
              </a:spcBef>
              <a:spcAft>
                <a:spcPts val="0"/>
              </a:spcAft>
              <a:buClr>
                <a:schemeClr val="lt1"/>
              </a:buClr>
              <a:buSzPts val="1600"/>
              <a:buChar char="•"/>
            </a:pPr>
            <a:r>
              <a:rPr lang="en-GB" sz="1600">
                <a:solidFill>
                  <a:schemeClr val="lt1"/>
                </a:solidFill>
                <a:latin typeface="Times New Roman"/>
                <a:ea typeface="Times New Roman"/>
                <a:cs typeface="Times New Roman"/>
                <a:sym typeface="Times New Roman"/>
              </a:rPr>
              <a:t>Provide for payment for exit assistance</a:t>
            </a:r>
            <a:endParaRPr i="1">
              <a:solidFill>
                <a:schemeClr val="lt1"/>
              </a:solidFill>
              <a:latin typeface="Times New Roman"/>
              <a:ea typeface="Times New Roman"/>
              <a:cs typeface="Times New Roman"/>
              <a:sym typeface="Times New Roman"/>
            </a:endParaRPr>
          </a:p>
          <a:p>
            <a:pPr indent="0" lvl="1" marL="0" rtl="0" algn="l">
              <a:lnSpc>
                <a:spcPct val="90000"/>
              </a:lnSpc>
              <a:spcBef>
                <a:spcPts val="0"/>
              </a:spcBef>
              <a:spcAft>
                <a:spcPts val="0"/>
              </a:spcAft>
              <a:buClr>
                <a:srgbClr val="EDEDED"/>
              </a:buClr>
              <a:buSzPts val="2000"/>
              <a:buNone/>
            </a:pPr>
            <a:r>
              <a:t/>
            </a:r>
            <a:endParaRPr i="1">
              <a:solidFill>
                <a:schemeClr val="lt1"/>
              </a:solidFill>
              <a:latin typeface="Times New Roman"/>
              <a:ea typeface="Times New Roman"/>
              <a:cs typeface="Times New Roman"/>
              <a:sym typeface="Times New Roman"/>
            </a:endParaRPr>
          </a:p>
          <a:p>
            <a:pPr indent="-357188" lvl="1" marL="357188" rtl="0" algn="l">
              <a:lnSpc>
                <a:spcPct val="90000"/>
              </a:lnSpc>
              <a:spcBef>
                <a:spcPts val="0"/>
              </a:spcBef>
              <a:spcAft>
                <a:spcPts val="0"/>
              </a:spcAft>
              <a:buClr>
                <a:schemeClr val="lt1"/>
              </a:buClr>
              <a:buSzPts val="2000"/>
              <a:buChar char="•"/>
            </a:pPr>
            <a:r>
              <a:rPr i="1" lang="en-GB">
                <a:solidFill>
                  <a:schemeClr val="lt1"/>
                </a:solidFill>
                <a:latin typeface="Times New Roman"/>
                <a:ea typeface="Times New Roman"/>
                <a:cs typeface="Times New Roman"/>
                <a:sym typeface="Times New Roman"/>
              </a:rPr>
              <a:t>NB: don’t leave exit planning until the point that expiry or termination is imminent – know in advance how exit will work</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8"/>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Term and termination (8) – sample clause for discussion</a:t>
            </a:r>
            <a:endParaRPr/>
          </a:p>
        </p:txBody>
      </p:sp>
      <p:sp>
        <p:nvSpPr>
          <p:cNvPr id="278" name="Google Shape;278;p18"/>
          <p:cNvSpPr txBox="1"/>
          <p:nvPr>
            <p:ph idx="1" type="body"/>
          </p:nvPr>
        </p:nvSpPr>
        <p:spPr>
          <a:xfrm>
            <a:off x="628651" y="1289342"/>
            <a:ext cx="7886699" cy="5270483"/>
          </a:xfrm>
          <a:prstGeom prst="rect">
            <a:avLst/>
          </a:prstGeom>
          <a:noFill/>
          <a:ln>
            <a:noFill/>
          </a:ln>
        </p:spPr>
        <p:txBody>
          <a:bodyPr anchorCtr="0" anchor="t" bIns="45700" lIns="91425" spcFirstLastPara="1" rIns="91425" wrap="square" tIns="45700">
            <a:noAutofit/>
          </a:bodyPr>
          <a:lstStyle/>
          <a:p>
            <a:pPr indent="-230188" lvl="1" marL="357188" rtl="0" algn="l">
              <a:lnSpc>
                <a:spcPct val="90000"/>
              </a:lnSpc>
              <a:spcBef>
                <a:spcPts val="0"/>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p:txBody>
      </p:sp>
      <p:pic>
        <p:nvPicPr>
          <p:cNvPr id="279" name="Google Shape;279;p18"/>
          <p:cNvPicPr preferRelativeResize="0"/>
          <p:nvPr/>
        </p:nvPicPr>
        <p:blipFill rotWithShape="1">
          <a:blip r:embed="rId3">
            <a:alphaModFix/>
          </a:blip>
          <a:srcRect b="10521" l="26609" r="6875" t="21860"/>
          <a:stretch/>
        </p:blipFill>
        <p:spPr>
          <a:xfrm>
            <a:off x="628650" y="1289342"/>
            <a:ext cx="7972002" cy="506498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9"/>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(1)</a:t>
            </a:r>
            <a:endParaRPr/>
          </a:p>
        </p:txBody>
      </p:sp>
      <p:sp>
        <p:nvSpPr>
          <p:cNvPr id="286" name="Google Shape;286;p19"/>
          <p:cNvSpPr txBox="1"/>
          <p:nvPr>
            <p:ph idx="1" type="body"/>
          </p:nvPr>
        </p:nvSpPr>
        <p:spPr>
          <a:xfrm>
            <a:off x="628651" y="1537253"/>
            <a:ext cx="7886699" cy="4203590"/>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Why does the Liability clause matter contractually?</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Regulates the parties’ exposure in the event of default</a:t>
            </a:r>
            <a:endParaRPr/>
          </a:p>
          <a:p>
            <a:pPr indent="-44450" lvl="0" marL="171450" rtl="0" algn="l">
              <a:lnSpc>
                <a:spcPct val="90000"/>
              </a:lnSpc>
              <a:spcBef>
                <a:spcPts val="750"/>
              </a:spcBef>
              <a:spcAft>
                <a:spcPts val="0"/>
              </a:spcAft>
              <a:buClr>
                <a:srgbClr val="EDEDED"/>
              </a:buClr>
              <a:buSzPts val="2000"/>
              <a:buFont typeface="Noto Sans Symbols"/>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Common problem areas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Lack of clarity in drafting</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Vaguely worded exclusions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“Indirect” and “consequential” loss issues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Financial caps</a:t>
            </a:r>
            <a:endParaRPr/>
          </a:p>
          <a:p>
            <a:pPr indent="-204788" lvl="0" marL="357188" rtl="0" algn="l">
              <a:lnSpc>
                <a:spcPct val="90000"/>
              </a:lnSpc>
              <a:spcBef>
                <a:spcPts val="750"/>
              </a:spcBef>
              <a:spcAft>
                <a:spcPts val="0"/>
              </a:spcAft>
              <a:buClr>
                <a:srgbClr val="EDEDED"/>
              </a:buClr>
              <a:buSzPts val="2400"/>
              <a:buNone/>
            </a:pPr>
            <a:r>
              <a:t/>
            </a:r>
            <a:endParaRPr i="1">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Liability is a key risk-management provision - don’t leave it to the lawyers</a:t>
            </a:r>
            <a:endParaRPr/>
          </a:p>
          <a:p>
            <a:pPr indent="-230188" lvl="0" marL="357188" rtl="0" algn="l">
              <a:lnSpc>
                <a:spcPct val="90000"/>
              </a:lnSpc>
              <a:spcBef>
                <a:spcPts val="750"/>
              </a:spcBef>
              <a:spcAft>
                <a:spcPts val="0"/>
              </a:spcAft>
              <a:buClr>
                <a:srgbClr val="EDEDED"/>
              </a:buClr>
              <a:buSzPts val="2000"/>
              <a:buNone/>
            </a:pPr>
            <a:r>
              <a:t/>
            </a:r>
            <a:endParaRPr i="1" sz="2000">
              <a:solidFill>
                <a:schemeClr val="lt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0"/>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(2)</a:t>
            </a:r>
            <a:endParaRPr/>
          </a:p>
        </p:txBody>
      </p:sp>
      <p:sp>
        <p:nvSpPr>
          <p:cNvPr id="293" name="Google Shape;293;p20"/>
          <p:cNvSpPr txBox="1"/>
          <p:nvPr>
            <p:ph idx="1" type="body"/>
          </p:nvPr>
        </p:nvSpPr>
        <p:spPr>
          <a:xfrm>
            <a:off x="628651" y="1537253"/>
            <a:ext cx="7886699" cy="4903304"/>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Why limit liability?</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Restrict recoverable losses arising from breach of contract or negligence</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Common types of limitation</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Types of loss - e.g. “indirect”, “consequential”, “loss of profits”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Financial caps – e.g. £x per event or in aggregate</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Procedural limits - e.g. all claims to be brought within 12 months</a:t>
            </a:r>
            <a:endParaRPr/>
          </a:p>
          <a:p>
            <a:pPr indent="-57150" lvl="1" marL="514350" rtl="0" algn="l">
              <a:lnSpc>
                <a:spcPct val="90000"/>
              </a:lnSpc>
              <a:spcBef>
                <a:spcPts val="375"/>
              </a:spcBef>
              <a:spcAft>
                <a:spcPts val="0"/>
              </a:spcAft>
              <a:buClr>
                <a:srgbClr val="EDEDED"/>
              </a:buClr>
              <a:buSzPts val="1800"/>
              <a:buFont typeface="Noto Sans Symbols"/>
              <a:buNone/>
            </a:pPr>
            <a:r>
              <a:t/>
            </a:r>
            <a:endParaRPr sz="1800">
              <a:solidFill>
                <a:schemeClr val="lt1"/>
              </a:solidFill>
              <a:latin typeface="Times New Roman"/>
              <a:ea typeface="Times New Roman"/>
              <a:cs typeface="Times New Roman"/>
              <a:sym typeface="Times New Roman"/>
            </a:endParaRPr>
          </a:p>
          <a:p>
            <a:pPr indent="-357188" lvl="1" marL="357188" rtl="0" algn="l">
              <a:lnSpc>
                <a:spcPct val="90000"/>
              </a:lnSpc>
              <a:spcBef>
                <a:spcPts val="375"/>
              </a:spcBef>
              <a:spcAft>
                <a:spcPts val="0"/>
              </a:spcAft>
              <a:buClr>
                <a:schemeClr val="lt1"/>
              </a:buClr>
              <a:buSzPts val="2000"/>
              <a:buChar char="•"/>
            </a:pPr>
            <a:r>
              <a:rPr i="1" lang="en-GB">
                <a:solidFill>
                  <a:schemeClr val="lt1"/>
                </a:solidFill>
                <a:latin typeface="Times New Roman"/>
                <a:ea typeface="Times New Roman"/>
                <a:cs typeface="Times New Roman"/>
                <a:sym typeface="Times New Roman"/>
              </a:rPr>
              <a:t>“Indirect” and “consequential” loss are imprecise expressions. It is almost impossible to avoid using them, but good practice is also to identify and allocate responsibility for </a:t>
            </a:r>
            <a:r>
              <a:rPr i="1" lang="en-GB" u="sng">
                <a:solidFill>
                  <a:schemeClr val="lt1"/>
                </a:solidFill>
                <a:latin typeface="Times New Roman"/>
                <a:ea typeface="Times New Roman"/>
                <a:cs typeface="Times New Roman"/>
                <a:sym typeface="Times New Roman"/>
              </a:rPr>
              <a:t>specific</a:t>
            </a:r>
            <a:r>
              <a:rPr i="1" lang="en-GB">
                <a:solidFill>
                  <a:schemeClr val="lt1"/>
                </a:solidFill>
                <a:latin typeface="Times New Roman"/>
                <a:ea typeface="Times New Roman"/>
                <a:cs typeface="Times New Roman"/>
                <a:sym typeface="Times New Roman"/>
              </a:rPr>
              <a:t> types of foreseeable loss</a:t>
            </a:r>
            <a:endParaRPr i="1" sz="2000">
              <a:solidFill>
                <a:schemeClr val="lt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1"/>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(3)</a:t>
            </a:r>
            <a:endParaRPr/>
          </a:p>
        </p:txBody>
      </p:sp>
      <p:sp>
        <p:nvSpPr>
          <p:cNvPr id="300" name="Google Shape;300;p21"/>
          <p:cNvSpPr txBox="1"/>
          <p:nvPr>
            <p:ph idx="1" type="body"/>
          </p:nvPr>
        </p:nvSpPr>
        <p:spPr>
          <a:xfrm>
            <a:off x="628651" y="1537253"/>
            <a:ext cx="7886699" cy="4903304"/>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Other challenges with liability clauses</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Standard wording is often archaic and/or irrelevant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Clauses are always open to judicial interpretation</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Courts apply “contra proferentem” rules of construction</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Courts can also apply “reasonableness” test in some situations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Parties are often reluctant to depart from corporate policy</a:t>
            </a:r>
            <a:endParaRPr/>
          </a:p>
          <a:p>
            <a:pPr indent="-242887" lvl="1" marL="700088" rtl="0" algn="l">
              <a:lnSpc>
                <a:spcPct val="90000"/>
              </a:lnSpc>
              <a:spcBef>
                <a:spcPts val="375"/>
              </a:spcBef>
              <a:spcAft>
                <a:spcPts val="0"/>
              </a:spcAft>
              <a:buClr>
                <a:srgbClr val="EDEDED"/>
              </a:buClr>
              <a:buSzPts val="1800"/>
              <a:buNone/>
            </a:pPr>
            <a:r>
              <a:t/>
            </a:r>
            <a:endParaRPr i="1"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i="1" lang="en-GB" sz="1800">
                <a:solidFill>
                  <a:schemeClr val="lt1"/>
                </a:solidFill>
                <a:latin typeface="Times New Roman"/>
                <a:ea typeface="Times New Roman"/>
                <a:cs typeface="Times New Roman"/>
                <a:sym typeface="Times New Roman"/>
              </a:rPr>
              <a:t>“We never accept liability for consequential loss”</a:t>
            </a:r>
            <a:endParaRPr/>
          </a:p>
          <a:p>
            <a:pPr indent="-357188" lvl="1" marL="700088" rtl="0" algn="l">
              <a:lnSpc>
                <a:spcPct val="90000"/>
              </a:lnSpc>
              <a:spcBef>
                <a:spcPts val="375"/>
              </a:spcBef>
              <a:spcAft>
                <a:spcPts val="0"/>
              </a:spcAft>
              <a:buClr>
                <a:schemeClr val="lt1"/>
              </a:buClr>
              <a:buSzPts val="1800"/>
              <a:buChar char="•"/>
            </a:pPr>
            <a:r>
              <a:rPr i="1" lang="en-GB" sz="1800">
                <a:solidFill>
                  <a:schemeClr val="lt1"/>
                </a:solidFill>
                <a:latin typeface="Times New Roman"/>
                <a:ea typeface="Times New Roman"/>
                <a:cs typeface="Times New Roman"/>
                <a:sym typeface="Times New Roman"/>
              </a:rPr>
              <a:t>“We never agree more financial exposure than 1 x annual fees”</a:t>
            </a:r>
            <a:endParaRPr/>
          </a:p>
          <a:p>
            <a:pPr indent="-357188" lvl="1" marL="700088" rtl="0" algn="l">
              <a:lnSpc>
                <a:spcPct val="90000"/>
              </a:lnSpc>
              <a:spcBef>
                <a:spcPts val="375"/>
              </a:spcBef>
              <a:spcAft>
                <a:spcPts val="0"/>
              </a:spcAft>
              <a:buClr>
                <a:schemeClr val="lt1"/>
              </a:buClr>
              <a:buSzPts val="1800"/>
              <a:buChar char="•"/>
            </a:pPr>
            <a:r>
              <a:rPr i="1" lang="en-GB" sz="1800">
                <a:solidFill>
                  <a:schemeClr val="lt1"/>
                </a:solidFill>
                <a:latin typeface="Times New Roman"/>
                <a:ea typeface="Times New Roman"/>
                <a:cs typeface="Times New Roman"/>
                <a:sym typeface="Times New Roman"/>
              </a:rPr>
              <a:t>“We expect the supplier to accept uncapped liability for any breach”</a:t>
            </a:r>
            <a:endParaRPr sz="1800">
              <a:solidFill>
                <a:schemeClr val="lt1"/>
              </a:solidFill>
              <a:latin typeface="Times New Roman"/>
              <a:ea typeface="Times New Roman"/>
              <a:cs typeface="Times New Roman"/>
              <a:sym typeface="Times New Roman"/>
            </a:endParaRPr>
          </a:p>
          <a:p>
            <a:pPr indent="0" lvl="1" marL="342900"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2"/>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(4)</a:t>
            </a:r>
            <a:endParaRPr/>
          </a:p>
        </p:txBody>
      </p:sp>
      <p:sp>
        <p:nvSpPr>
          <p:cNvPr id="307" name="Google Shape;307;p22"/>
          <p:cNvSpPr txBox="1"/>
          <p:nvPr>
            <p:ph idx="1" type="body"/>
          </p:nvPr>
        </p:nvSpPr>
        <p:spPr>
          <a:xfrm>
            <a:off x="628651" y="1298713"/>
            <a:ext cx="7886699" cy="4903304"/>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How to draft a liability clause</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Building your clause “from the ground up”</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Start by analysing likely types of loss before looking at “standard” drafting</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Step 1 – Recognise that some liabilities cannot be excluded, by law</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e.g. death or personal injury caused by negligence, fraud</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Step 2 – Identify and allocate foreseeable liabilities</a:t>
            </a:r>
            <a:endParaRPr/>
          </a:p>
          <a:p>
            <a:pPr indent="-255587" lvl="1" marL="700088" rtl="0" algn="l">
              <a:lnSpc>
                <a:spcPct val="90000"/>
              </a:lnSpc>
              <a:spcBef>
                <a:spcPts val="375"/>
              </a:spcBef>
              <a:spcAft>
                <a:spcPts val="0"/>
              </a:spcAft>
              <a:buClr>
                <a:srgbClr val="EDEDED"/>
              </a:buClr>
              <a:buSzPts val="1600"/>
              <a:buNone/>
            </a:pPr>
            <a:r>
              <a:t/>
            </a:r>
            <a:endParaRPr sz="16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Identify and discuss specific known risks as part of good risk management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Beware using vague concepts like “consequential loss”</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3"/>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(5)</a:t>
            </a:r>
            <a:endParaRPr/>
          </a:p>
        </p:txBody>
      </p:sp>
      <p:sp>
        <p:nvSpPr>
          <p:cNvPr id="314" name="Google Shape;314;p23"/>
          <p:cNvSpPr txBox="1"/>
          <p:nvPr>
            <p:ph idx="1" type="body"/>
          </p:nvPr>
        </p:nvSpPr>
        <p:spPr>
          <a:xfrm>
            <a:off x="628651" y="1466353"/>
            <a:ext cx="7886699" cy="3925294"/>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Step 3 – Other kinds of liability can then be excluded by agreement</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e.g. “consequential loss” and other catch-alls</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State that losses identified in Step 2 are outside this category</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Step 4 – Apply any agreed financial limitations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Figures applicable to agreed categories of loss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Per event and aggregate caps</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Step 5 – Apply any procedural limitations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e.g. time limits for notification of claims</a:t>
            </a:r>
            <a:endParaRPr/>
          </a:p>
          <a:p>
            <a:pPr indent="-230188" lvl="0" marL="357188" rtl="0" algn="l">
              <a:lnSpc>
                <a:spcPct val="90000"/>
              </a:lnSpc>
              <a:spcBef>
                <a:spcPts val="750"/>
              </a:spcBef>
              <a:spcAft>
                <a:spcPts val="0"/>
              </a:spcAft>
              <a:buClr>
                <a:srgbClr val="EDEDED"/>
              </a:buClr>
              <a:buSzPts val="2000"/>
              <a:buNone/>
            </a:pPr>
            <a:r>
              <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4"/>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Liability (6) – sample clause for discussion</a:t>
            </a:r>
            <a:endParaRPr/>
          </a:p>
        </p:txBody>
      </p:sp>
      <p:sp>
        <p:nvSpPr>
          <p:cNvPr id="321" name="Google Shape;321;p24"/>
          <p:cNvSpPr txBox="1"/>
          <p:nvPr>
            <p:ph idx="1" type="body"/>
          </p:nvPr>
        </p:nvSpPr>
        <p:spPr>
          <a:xfrm>
            <a:off x="628651" y="1219201"/>
            <a:ext cx="7886699" cy="543604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EDEDED"/>
              </a:buClr>
              <a:buSzPts val="1600"/>
              <a:buNone/>
            </a:pPr>
            <a:r>
              <a:rPr lang="en-GB" sz="1600"/>
              <a:t>WE AND OUR AFFILIATES AND LICENSORS WILL NOT BE LIABLE TO YOU FOR ANY INDIRECT, INCIDENTAL, SPECIAL, CONSEQUENTIAL OR EXEMPLARY DAMAGES (INCLUDING DAMAGES FOR LOSS OF PROFITS, REVENUES, CUSTOMERS, OPPORTUNITIES, GOODWILL, USE, OR DATA), EVEN IF A PARTY HAS BEEN ADVISED OF THE POSSIBILITY OF SUCH DAMAGES. FURTHER, NEITHER WE NOR ANY OF OUR AFFILIATES OR LICENSORS WILL BE RESPONSIBLE FOR ANY COMPENSATION, REIMBURSEMENT, OR DAMAGES ARISING IN CONNECTION WITH: (A) YOUR INABILITY TO USE THE SERVICES, INCLUDING AS A RESULT OF ANY (I) TERMINATION OR SUSPENSION OF THIS AGREEMENT OR YOUR USE OF OR ACCESS TO THE SERVICES OR AWS CONTENT, (II) OUR DISCONTINUATION OF ANY OR ALL OF THE SERVICES OR AWS CONTENT, OR, (III) WITHOUT LIMITING ANY OBLIGATIONS UNDER THE SERVICE LEVEL AGREEMENTS, ANY UNANTICIPATED OR UNSCHEDULED DOWNTIME OF ALL OR A PORTION OF THE SERVICES FOR ANY REASON; (B) THE COST OF PROCUREMENT OF SUBSTITUTE GOODS OR SERVICES; (C) ANY INVESTMENTS, EXPENDITURES, OR COMMITMENTS BY YOU IN CONNECTION WITH THIS AGREEMENT OR YOUR USE OF OR ACCESS TO THE SERVICES OR AWS CONTENT; OR (D) ANY UNAUTHORIZED ACCESS TO, ALTERATION OF, OR THE DELETION, DESTRUCTION, DAMAGE, LOSS OR FAILURE TO STORE ANY OF YOUR CONTENT OR OTHER DATA. IN ANY CASE, EXCEPT FOR PAYMENT OBLIGATIONS UNDER SECTION 7.2, OUR AND OUR AFFILIATES’ AND LICENSORS’ AGGREGATE LIABILITY UNDER THIS AGREEMENT WILL NOT EXCEED THE AMOUNT YOU ACTUALLY PAY US UNDER THIS AGREEMENT FOR THE SERVICE THAT GAVE RISE TO THE CLAIM DURING THE 12 MONTHS BEFORE THE LIABILITY AROSE. THE LIMITATIONS IN THIS SECTION 9 APPLY ONLY TO THE MAXIMUM EXTENT PERMITTED BY APPLICABLE LAW.</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5"/>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The contract negotiation process (1)</a:t>
            </a:r>
            <a:endParaRPr/>
          </a:p>
        </p:txBody>
      </p:sp>
      <p:sp>
        <p:nvSpPr>
          <p:cNvPr id="328" name="Google Shape;328;p25"/>
          <p:cNvSpPr txBox="1"/>
          <p:nvPr>
            <p:ph idx="1" type="body"/>
          </p:nvPr>
        </p:nvSpPr>
        <p:spPr>
          <a:xfrm>
            <a:off x="628651" y="1466352"/>
            <a:ext cx="7886699" cy="5029863"/>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Getting the right starting point</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Where do contracts come from?</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Supplier’s standard terms: are they negotiable?</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Existing contractual arrangements with the supplier</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Customer’s own procurement contract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Other sources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Points to agree upfront</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The starting point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Control of the document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Document management and version control</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Consolidating disparate information – “cludging”</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6"/>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The contract negotiation process (2)</a:t>
            </a:r>
            <a:endParaRPr/>
          </a:p>
        </p:txBody>
      </p:sp>
      <p:sp>
        <p:nvSpPr>
          <p:cNvPr id="335" name="Google Shape;335;p26"/>
          <p:cNvSpPr txBox="1"/>
          <p:nvPr>
            <p:ph idx="1" type="body"/>
          </p:nvPr>
        </p:nvSpPr>
        <p:spPr>
          <a:xfrm>
            <a:off x="628651" y="1466352"/>
            <a:ext cx="7886699" cy="5029863"/>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Seamless interplay of “legal”, “commercial” and “technical” paperwork</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Specification, pricing, project plan etc. should be grounded in main T&amp;Cs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Term, termination, liability, warranties, indemnities etc. are all key commercial issues – they go to the risk profile of the relationship</a:t>
            </a:r>
            <a:endParaRPr/>
          </a:p>
          <a:p>
            <a:pPr indent="-230187" lvl="1" marL="700088" rtl="0" algn="l">
              <a:lnSpc>
                <a:spcPct val="90000"/>
              </a:lnSpc>
              <a:spcBef>
                <a:spcPts val="375"/>
              </a:spcBef>
              <a:spcAft>
                <a:spcPts val="0"/>
              </a:spcAft>
              <a:buClr>
                <a:srgbClr val="EDEDED"/>
              </a:buClr>
              <a:buSzPts val="2000"/>
              <a:buNone/>
            </a:pPr>
            <a:r>
              <a:t/>
            </a:r>
            <a:endParaRPr>
              <a:solidFill>
                <a:schemeClr val="lt1"/>
              </a:solidFill>
              <a:latin typeface="Times New Roman"/>
              <a:ea typeface="Times New Roman"/>
              <a:cs typeface="Times New Roman"/>
              <a:sym typeface="Times New Roman"/>
            </a:endParaRPr>
          </a:p>
          <a:p>
            <a:pPr indent="-357188" lvl="0" marL="357188" rtl="0" algn="l">
              <a:lnSpc>
                <a:spcPct val="90000"/>
              </a:lnSpc>
              <a:spcBef>
                <a:spcPts val="75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What does a good legal adviser do?</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Provide expertise and knowledge of the particular kind of agreement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Ask questions - what, where, when, why, how, who? Simple questions can highlight points of misunderstanding</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Spot ambiguity</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Never take anything at face value</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Find pragmatic solutions to contractual sticking-points</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Adopt an impartial “risk challenge” role</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Use clear and effective wording and reduce ambiguities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7"/>
          <p:cNvSpPr txBox="1"/>
          <p:nvPr>
            <p:ph type="title"/>
          </p:nvPr>
        </p:nvSpPr>
        <p:spPr>
          <a:xfrm>
            <a:off x="628650" y="511630"/>
            <a:ext cx="7886700" cy="7075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Conclusion</a:t>
            </a:r>
            <a:endParaRPr/>
          </a:p>
        </p:txBody>
      </p:sp>
      <p:sp>
        <p:nvSpPr>
          <p:cNvPr id="342" name="Google Shape;342;p27"/>
          <p:cNvSpPr txBox="1"/>
          <p:nvPr>
            <p:ph idx="1" type="body"/>
          </p:nvPr>
        </p:nvSpPr>
        <p:spPr>
          <a:xfrm>
            <a:off x="628651" y="1316507"/>
            <a:ext cx="7886699" cy="5203563"/>
          </a:xfrm>
          <a:prstGeom prst="rect">
            <a:avLst/>
          </a:prstGeom>
          <a:noFill/>
          <a:ln>
            <a:noFill/>
          </a:ln>
        </p:spPr>
        <p:txBody>
          <a:bodyPr anchorCtr="0" anchor="t" bIns="45700" lIns="91425" spcFirstLastPara="1" rIns="91425" wrap="square" tIns="45700">
            <a:noAutofit/>
          </a:bodyPr>
          <a:lstStyle/>
          <a:p>
            <a:pPr indent="-357188" lvl="0" marL="357188" rtl="0" algn="l">
              <a:lnSpc>
                <a:spcPct val="90000"/>
              </a:lnSpc>
              <a:spcBef>
                <a:spcPts val="0"/>
              </a:spcBef>
              <a:spcAft>
                <a:spcPts val="0"/>
              </a:spcAft>
              <a:buClr>
                <a:schemeClr val="lt1"/>
              </a:buClr>
              <a:buSzPts val="2000"/>
              <a:buChar char="•"/>
            </a:pPr>
            <a:r>
              <a:rPr lang="en-GB" sz="2000">
                <a:solidFill>
                  <a:schemeClr val="lt1"/>
                </a:solidFill>
                <a:latin typeface="Times New Roman"/>
                <a:ea typeface="Times New Roman"/>
                <a:cs typeface="Times New Roman"/>
                <a:sym typeface="Times New Roman"/>
              </a:rPr>
              <a:t>Some final do’s and don’ts…</a:t>
            </a:r>
            <a:endParaRPr/>
          </a:p>
          <a:p>
            <a:pPr indent="-242887" lvl="1" marL="700088" rtl="0" algn="l">
              <a:lnSpc>
                <a:spcPct val="90000"/>
              </a:lnSpc>
              <a:spcBef>
                <a:spcPts val="375"/>
              </a:spcBef>
              <a:spcAft>
                <a:spcPts val="0"/>
              </a:spcAft>
              <a:buClr>
                <a:srgbClr val="EDEDED"/>
              </a:buClr>
              <a:buSzPts val="1800"/>
              <a:buNone/>
            </a:pPr>
            <a:r>
              <a:t/>
            </a:r>
            <a:endParaRPr sz="1800">
              <a:solidFill>
                <a:schemeClr val="lt1"/>
              </a:solidFill>
              <a:latin typeface="Times New Roman"/>
              <a:ea typeface="Times New Roman"/>
              <a:cs typeface="Times New Roman"/>
              <a:sym typeface="Times New Roman"/>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Don’t be afraid of legal drafting – there’s no magic to it</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 insist on archaic or difficult language being clarified</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Don’t put off dealing with “the legal bits” – it will only cause delay</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 overrule your legal advisers if they aren’t helping</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Don’t become a slave to “corporate policy” or “legal policy”</a:t>
            </a:r>
            <a:endParaRPr/>
          </a:p>
          <a:p>
            <a:pPr indent="-357188" lvl="1" marL="700088" rtl="0" algn="l">
              <a:lnSpc>
                <a:spcPct val="90000"/>
              </a:lnSpc>
              <a:spcBef>
                <a:spcPts val="375"/>
              </a:spcBef>
              <a:spcAft>
                <a:spcPts val="0"/>
              </a:spcAft>
              <a:buClr>
                <a:schemeClr val="lt1"/>
              </a:buClr>
              <a:buSzPts val="1800"/>
              <a:buChar char="•"/>
            </a:pPr>
            <a:r>
              <a:rPr lang="en-GB" sz="1800">
                <a:solidFill>
                  <a:schemeClr val="lt1"/>
                </a:solidFill>
                <a:latin typeface="Times New Roman"/>
                <a:ea typeface="Times New Roman"/>
                <a:cs typeface="Times New Roman"/>
                <a:sym typeface="Times New Roman"/>
              </a:rPr>
              <a:t>Do explore pragmatic solutions – few contract issues are entirely binary</a:t>
            </a:r>
            <a:endParaRPr/>
          </a:p>
          <a:p>
            <a:pPr indent="-420688" lvl="1" marL="534988" rtl="0" algn="l">
              <a:lnSpc>
                <a:spcPct val="90000"/>
              </a:lnSpc>
              <a:spcBef>
                <a:spcPts val="0"/>
              </a:spcBef>
              <a:spcAft>
                <a:spcPts val="0"/>
              </a:spcAft>
              <a:buClr>
                <a:srgbClr val="EDEDED"/>
              </a:buClr>
              <a:buSzPts val="1800"/>
              <a:buFont typeface="Noto Sans Symbols"/>
              <a:buNone/>
            </a:pPr>
            <a:r>
              <a:t/>
            </a:r>
            <a:endParaRPr i="1" sz="1800">
              <a:solidFill>
                <a:schemeClr val="lt1"/>
              </a:solidFill>
              <a:latin typeface="Times New Roman"/>
              <a:ea typeface="Times New Roman"/>
              <a:cs typeface="Times New Roman"/>
              <a:sym typeface="Times New Roman"/>
            </a:endParaRPr>
          </a:p>
          <a:p>
            <a:pPr indent="0" lvl="1" marL="0" rtl="0" algn="ctr">
              <a:lnSpc>
                <a:spcPct val="90000"/>
              </a:lnSpc>
              <a:spcBef>
                <a:spcPts val="0"/>
              </a:spcBef>
              <a:spcAft>
                <a:spcPts val="0"/>
              </a:spcAft>
              <a:buClr>
                <a:srgbClr val="EDEDED"/>
              </a:buClr>
              <a:buSzPts val="2000"/>
              <a:buNone/>
            </a:pPr>
            <a:r>
              <a:t/>
            </a:r>
            <a:endParaRPr i="1" sz="2000">
              <a:solidFill>
                <a:schemeClr val="lt1"/>
              </a:solidFill>
              <a:latin typeface="Times New Roman"/>
              <a:ea typeface="Times New Roman"/>
              <a:cs typeface="Times New Roman"/>
              <a:sym typeface="Times New Roman"/>
            </a:endParaRPr>
          </a:p>
          <a:p>
            <a:pPr indent="0" lvl="1" marL="0" rtl="0" algn="ctr">
              <a:lnSpc>
                <a:spcPct val="90000"/>
              </a:lnSpc>
              <a:spcBef>
                <a:spcPts val="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Most contracts and clauses are negotiable to some extent</a:t>
            </a:r>
            <a:endParaRPr/>
          </a:p>
          <a:p>
            <a:pPr indent="0" lvl="1" marL="0" rtl="0" algn="ctr">
              <a:lnSpc>
                <a:spcPct val="90000"/>
              </a:lnSpc>
              <a:spcBef>
                <a:spcPts val="0"/>
              </a:spcBef>
              <a:spcAft>
                <a:spcPts val="0"/>
              </a:spcAft>
              <a:buClr>
                <a:srgbClr val="EDEDED"/>
              </a:buClr>
              <a:buSzPts val="2000"/>
              <a:buNone/>
            </a:pPr>
            <a:r>
              <a:t/>
            </a:r>
            <a:endParaRPr i="1" sz="2000">
              <a:solidFill>
                <a:schemeClr val="lt1"/>
              </a:solidFill>
              <a:latin typeface="Times New Roman"/>
              <a:ea typeface="Times New Roman"/>
              <a:cs typeface="Times New Roman"/>
              <a:sym typeface="Times New Roman"/>
            </a:endParaRPr>
          </a:p>
          <a:p>
            <a:pPr indent="0" lvl="1" marL="0" rtl="0" algn="ctr">
              <a:lnSpc>
                <a:spcPct val="90000"/>
              </a:lnSpc>
              <a:spcBef>
                <a:spcPts val="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Account managers should take an active role in negotiating the key issues</a:t>
            </a:r>
            <a:endParaRPr/>
          </a:p>
          <a:p>
            <a:pPr indent="-407988" lvl="1" marL="534988" rtl="0" algn="ctr">
              <a:lnSpc>
                <a:spcPct val="90000"/>
              </a:lnSpc>
              <a:spcBef>
                <a:spcPts val="0"/>
              </a:spcBef>
              <a:spcAft>
                <a:spcPts val="0"/>
              </a:spcAft>
              <a:buClr>
                <a:srgbClr val="EDEDED"/>
              </a:buClr>
              <a:buSzPts val="2000"/>
              <a:buFont typeface="Noto Sans Symbols"/>
              <a:buNone/>
            </a:pPr>
            <a:r>
              <a:t/>
            </a:r>
            <a:endParaRPr i="1" sz="2000">
              <a:solidFill>
                <a:schemeClr val="lt1"/>
              </a:solidFill>
              <a:latin typeface="Times New Roman"/>
              <a:ea typeface="Times New Roman"/>
              <a:cs typeface="Times New Roman"/>
              <a:sym typeface="Times New Roman"/>
            </a:endParaRPr>
          </a:p>
          <a:p>
            <a:pPr indent="0" lvl="1" marL="0" rtl="0" algn="ctr">
              <a:lnSpc>
                <a:spcPct val="90000"/>
              </a:lnSpc>
              <a:spcBef>
                <a:spcPts val="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Lawyers should understand the client’s business –</a:t>
            </a:r>
            <a:endParaRPr/>
          </a:p>
          <a:p>
            <a:pPr indent="0" lvl="1" marL="0" rtl="0" algn="ctr">
              <a:lnSpc>
                <a:spcPct val="90000"/>
              </a:lnSpc>
              <a:spcBef>
                <a:spcPts val="0"/>
              </a:spcBef>
              <a:spcAft>
                <a:spcPts val="0"/>
              </a:spcAft>
              <a:buClr>
                <a:schemeClr val="lt1"/>
              </a:buClr>
              <a:buSzPts val="2000"/>
              <a:buNone/>
            </a:pPr>
            <a:r>
              <a:rPr i="1" lang="en-GB" sz="2000">
                <a:solidFill>
                  <a:schemeClr val="lt1"/>
                </a:solidFill>
                <a:latin typeface="Times New Roman"/>
                <a:ea typeface="Times New Roman"/>
                <a:cs typeface="Times New Roman"/>
                <a:sym typeface="Times New Roman"/>
              </a:rPr>
              <a:t>and speak the client’s language</a:t>
            </a:r>
            <a:endParaRPr i="1" sz="1800">
              <a:solidFill>
                <a:schemeClr val="lt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g25a34ee1a4e_0_24"/>
          <p:cNvSpPr txBox="1"/>
          <p:nvPr>
            <p:ph type="title"/>
          </p:nvPr>
        </p:nvSpPr>
        <p:spPr>
          <a:xfrm>
            <a:off x="628650" y="365126"/>
            <a:ext cx="78867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349" name="Google Shape;349;g25a34ee1a4e_0_24"/>
          <p:cNvSpPr txBox="1"/>
          <p:nvPr>
            <p:ph idx="1" type="body"/>
          </p:nvPr>
        </p:nvSpPr>
        <p:spPr>
          <a:xfrm>
            <a:off x="840000" y="1825625"/>
            <a:ext cx="76755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t/>
            </a:r>
            <a:endParaRPr/>
          </a:p>
        </p:txBody>
      </p:sp>
      <p:sp>
        <p:nvSpPr>
          <p:cNvPr id="350" name="Google Shape;350;g25a34ee1a4e_0_24"/>
          <p:cNvSpPr/>
          <p:nvPr/>
        </p:nvSpPr>
        <p:spPr>
          <a:xfrm>
            <a:off x="0" y="-225"/>
            <a:ext cx="9161100" cy="6858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25a34ee1a4e_0_24"/>
          <p:cNvSpPr txBox="1"/>
          <p:nvPr/>
        </p:nvSpPr>
        <p:spPr>
          <a:xfrm>
            <a:off x="362294" y="342944"/>
            <a:ext cx="6900900" cy="554100"/>
          </a:xfrm>
          <a:prstGeom prst="rect">
            <a:avLst/>
          </a:prstGeom>
          <a:noFill/>
          <a:ln>
            <a:noFill/>
          </a:ln>
        </p:spPr>
        <p:txBody>
          <a:bodyPr anchorCtr="0" anchor="b" bIns="34275" lIns="68575" spcFirstLastPara="1" rIns="68575" wrap="square" tIns="34275">
            <a:normAutofit fontScale="70000"/>
          </a:bodyPr>
          <a:lstStyle/>
          <a:p>
            <a:pPr indent="0" lvl="0" marL="0" marR="0" rtl="0" algn="l">
              <a:lnSpc>
                <a:spcPct val="90000"/>
              </a:lnSpc>
              <a:spcBef>
                <a:spcPts val="0"/>
              </a:spcBef>
              <a:spcAft>
                <a:spcPts val="0"/>
              </a:spcAft>
              <a:buClr>
                <a:srgbClr val="00444C"/>
              </a:buClr>
              <a:buSzPct val="100000"/>
              <a:buFont typeface="Arial"/>
              <a:buNone/>
            </a:pPr>
            <a:r>
              <a:rPr b="1" lang="en-GB" sz="4000">
                <a:solidFill>
                  <a:srgbClr val="00444C"/>
                </a:solidFill>
              </a:rPr>
              <a:t>How are you developing your career?</a:t>
            </a:r>
            <a:endParaRPr b="0" i="0" sz="1400" u="none" cap="none" strike="noStrike">
              <a:solidFill>
                <a:srgbClr val="000000"/>
              </a:solidFill>
              <a:latin typeface="Arial"/>
              <a:ea typeface="Arial"/>
              <a:cs typeface="Arial"/>
              <a:sym typeface="Arial"/>
            </a:endParaRPr>
          </a:p>
        </p:txBody>
      </p:sp>
      <p:sp>
        <p:nvSpPr>
          <p:cNvPr id="352" name="Google Shape;352;g25a34ee1a4e_0_24"/>
          <p:cNvSpPr/>
          <p:nvPr/>
        </p:nvSpPr>
        <p:spPr>
          <a:xfrm flipH="1" rot="10800000">
            <a:off x="433285" y="1007560"/>
            <a:ext cx="8388000" cy="357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Calibri"/>
              <a:ea typeface="Calibri"/>
              <a:cs typeface="Calibri"/>
              <a:sym typeface="Calibri"/>
            </a:endParaRPr>
          </a:p>
        </p:txBody>
      </p:sp>
      <p:pic>
        <p:nvPicPr>
          <p:cNvPr descr="A picture containing text, sign, outdoor&#10;&#10;Description automatically generated" id="353" name="Google Shape;353;g25a34ee1a4e_0_24"/>
          <p:cNvPicPr preferRelativeResize="0"/>
          <p:nvPr/>
        </p:nvPicPr>
        <p:blipFill rotWithShape="1">
          <a:blip r:embed="rId3">
            <a:alphaModFix/>
          </a:blip>
          <a:srcRect b="0" l="0" r="0" t="0"/>
          <a:stretch/>
        </p:blipFill>
        <p:spPr>
          <a:xfrm>
            <a:off x="7309048" y="134229"/>
            <a:ext cx="1451850" cy="768127"/>
          </a:xfrm>
          <a:prstGeom prst="rect">
            <a:avLst/>
          </a:prstGeom>
          <a:noFill/>
          <a:ln>
            <a:noFill/>
          </a:ln>
        </p:spPr>
      </p:pic>
      <p:sp>
        <p:nvSpPr>
          <p:cNvPr id="354" name="Google Shape;354;g25a34ee1a4e_0_24"/>
          <p:cNvSpPr txBox="1"/>
          <p:nvPr/>
        </p:nvSpPr>
        <p:spPr>
          <a:xfrm>
            <a:off x="309050" y="1245802"/>
            <a:ext cx="7007400" cy="53412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100"/>
              <a:buFont typeface="Arial"/>
              <a:buNone/>
            </a:pPr>
            <a:r>
              <a:rPr b="1" lang="en-GB" sz="2200">
                <a:solidFill>
                  <a:srgbClr val="165252"/>
                </a:solidFill>
              </a:rPr>
              <a:t>PostGraduate Certificate in KAM</a:t>
            </a:r>
            <a:endParaRPr b="1" sz="2200">
              <a:solidFill>
                <a:srgbClr val="165252"/>
              </a:solidFill>
            </a:endParaRPr>
          </a:p>
          <a:p>
            <a:pPr indent="0" lvl="0" marL="0" marR="0" rtl="0" algn="l">
              <a:lnSpc>
                <a:spcPct val="107000"/>
              </a:lnSpc>
              <a:spcBef>
                <a:spcPts val="0"/>
              </a:spcBef>
              <a:spcAft>
                <a:spcPts val="0"/>
              </a:spcAft>
              <a:buClr>
                <a:srgbClr val="000000"/>
              </a:buClr>
              <a:buSzPts val="1100"/>
              <a:buFont typeface="Arial"/>
              <a:buNone/>
            </a:pPr>
            <a:r>
              <a:t/>
            </a:r>
            <a:endParaRPr b="1" sz="400">
              <a:solidFill>
                <a:srgbClr val="165252"/>
              </a:solidFill>
            </a:endParaRPr>
          </a:p>
          <a:p>
            <a:pPr indent="-355600" lvl="0" marL="914400" marR="0" rtl="0" algn="l">
              <a:lnSpc>
                <a:spcPct val="107000"/>
              </a:lnSpc>
              <a:spcBef>
                <a:spcPts val="0"/>
              </a:spcBef>
              <a:spcAft>
                <a:spcPts val="0"/>
              </a:spcAft>
              <a:buClr>
                <a:srgbClr val="165252"/>
              </a:buClr>
              <a:buSzPts val="2000"/>
              <a:buChar char="●"/>
            </a:pPr>
            <a:r>
              <a:rPr lang="en-GB" sz="2000">
                <a:solidFill>
                  <a:srgbClr val="165252"/>
                </a:solidFill>
              </a:rPr>
              <a:t>Designed for working key account managers anywhere</a:t>
            </a:r>
            <a:endParaRPr sz="2000">
              <a:solidFill>
                <a:srgbClr val="165252"/>
              </a:solidFill>
            </a:endParaRPr>
          </a:p>
          <a:p>
            <a:pPr indent="-355600" lvl="0" marL="914400" marR="0" rtl="0" algn="l">
              <a:lnSpc>
                <a:spcPct val="107000"/>
              </a:lnSpc>
              <a:spcBef>
                <a:spcPts val="0"/>
              </a:spcBef>
              <a:spcAft>
                <a:spcPts val="0"/>
              </a:spcAft>
              <a:buClr>
                <a:srgbClr val="165252"/>
              </a:buClr>
              <a:buSzPts val="2000"/>
              <a:buChar char="●"/>
            </a:pPr>
            <a:r>
              <a:rPr lang="en-GB" sz="2000">
                <a:solidFill>
                  <a:srgbClr val="165252"/>
                </a:solidFill>
              </a:rPr>
              <a:t>In your spare time, totally online, applied to your business</a:t>
            </a:r>
            <a:endParaRPr sz="2000">
              <a:solidFill>
                <a:srgbClr val="165252"/>
              </a:solidFill>
            </a:endParaRPr>
          </a:p>
          <a:p>
            <a:pPr indent="0" lvl="0" marL="0" marR="0" rtl="0" algn="l">
              <a:lnSpc>
                <a:spcPct val="107000"/>
              </a:lnSpc>
              <a:spcBef>
                <a:spcPts val="0"/>
              </a:spcBef>
              <a:spcAft>
                <a:spcPts val="0"/>
              </a:spcAft>
              <a:buNone/>
            </a:pPr>
            <a:r>
              <a:t/>
            </a:r>
            <a:endParaRPr i="1" sz="400" u="sng">
              <a:solidFill>
                <a:srgbClr val="165252"/>
              </a:solidFill>
            </a:endParaRPr>
          </a:p>
          <a:p>
            <a:pPr indent="0" lvl="0" marL="457200" marR="0" rtl="0" algn="l">
              <a:lnSpc>
                <a:spcPct val="107000"/>
              </a:lnSpc>
              <a:spcBef>
                <a:spcPts val="0"/>
              </a:spcBef>
              <a:spcAft>
                <a:spcPts val="0"/>
              </a:spcAft>
              <a:buNone/>
            </a:pPr>
            <a:r>
              <a:rPr i="1" lang="en-GB" sz="2000" u="sng">
                <a:solidFill>
                  <a:srgbClr val="165252"/>
                </a:solidFill>
              </a:rPr>
              <a:t>https://a4kam.org/postgraduate/</a:t>
            </a:r>
            <a:endParaRPr i="1" sz="2000" u="sng">
              <a:solidFill>
                <a:srgbClr val="165252"/>
              </a:solidFill>
            </a:endParaRPr>
          </a:p>
          <a:p>
            <a:pPr indent="0" lvl="0" marL="0" marR="0" rtl="0" algn="l">
              <a:lnSpc>
                <a:spcPct val="107000"/>
              </a:lnSpc>
              <a:spcBef>
                <a:spcPts val="0"/>
              </a:spcBef>
              <a:spcAft>
                <a:spcPts val="0"/>
              </a:spcAft>
              <a:buClr>
                <a:srgbClr val="000000"/>
              </a:buClr>
              <a:buSzPts val="2200"/>
              <a:buFont typeface="Arial"/>
              <a:buNone/>
            </a:pPr>
            <a:r>
              <a:t/>
            </a:r>
            <a:endParaRPr b="1" i="0" sz="2000" u="none" cap="none" strike="noStrike">
              <a:solidFill>
                <a:srgbClr val="FFC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2200"/>
              <a:buFont typeface="Arial"/>
              <a:buNone/>
            </a:pPr>
            <a:r>
              <a:rPr b="1" lang="en-GB" sz="2200">
                <a:solidFill>
                  <a:srgbClr val="165252"/>
                </a:solidFill>
              </a:rPr>
              <a:t>Key Account Manager of the Year Award</a:t>
            </a:r>
            <a:endParaRPr b="1" sz="2200">
              <a:solidFill>
                <a:srgbClr val="165252"/>
              </a:solidFill>
            </a:endParaRPr>
          </a:p>
          <a:p>
            <a:pPr indent="0" lvl="0" marL="0" marR="0" rtl="0" algn="l">
              <a:lnSpc>
                <a:spcPct val="107000"/>
              </a:lnSpc>
              <a:spcBef>
                <a:spcPts val="0"/>
              </a:spcBef>
              <a:spcAft>
                <a:spcPts val="0"/>
              </a:spcAft>
              <a:buClr>
                <a:srgbClr val="000000"/>
              </a:buClr>
              <a:buSzPts val="2200"/>
              <a:buFont typeface="Arial"/>
              <a:buNone/>
            </a:pPr>
            <a:r>
              <a:t/>
            </a:r>
            <a:endParaRPr b="1" sz="400">
              <a:solidFill>
                <a:srgbClr val="165252"/>
              </a:solidFill>
            </a:endParaRPr>
          </a:p>
          <a:p>
            <a:pPr indent="0" lvl="0" marL="457200" marR="0" rtl="0" algn="l">
              <a:lnSpc>
                <a:spcPct val="107000"/>
              </a:lnSpc>
              <a:spcBef>
                <a:spcPts val="0"/>
              </a:spcBef>
              <a:spcAft>
                <a:spcPts val="0"/>
              </a:spcAft>
              <a:buClr>
                <a:srgbClr val="000000"/>
              </a:buClr>
              <a:buSzPts val="1100"/>
              <a:buFont typeface="Arial"/>
              <a:buNone/>
            </a:pPr>
            <a:r>
              <a:rPr lang="en-GB" sz="2000">
                <a:solidFill>
                  <a:srgbClr val="165252"/>
                </a:solidFill>
              </a:rPr>
              <a:t>• What have you done for your customer and your company?</a:t>
            </a:r>
            <a:endParaRPr sz="2000">
              <a:solidFill>
                <a:srgbClr val="165252"/>
              </a:solidFill>
            </a:endParaRPr>
          </a:p>
          <a:p>
            <a:pPr indent="0" lvl="0" marL="457200" marR="0" rtl="0" algn="l">
              <a:lnSpc>
                <a:spcPct val="107000"/>
              </a:lnSpc>
              <a:spcBef>
                <a:spcPts val="0"/>
              </a:spcBef>
              <a:spcAft>
                <a:spcPts val="0"/>
              </a:spcAft>
              <a:buClr>
                <a:srgbClr val="000000"/>
              </a:buClr>
              <a:buSzPts val="1100"/>
              <a:buFont typeface="Arial"/>
              <a:buNone/>
            </a:pPr>
            <a:r>
              <a:rPr lang="en-GB" sz="2000">
                <a:solidFill>
                  <a:srgbClr val="165252"/>
                </a:solidFill>
              </a:rPr>
              <a:t>• Gain recognition for your work in just 500 words!</a:t>
            </a:r>
            <a:endParaRPr sz="2000">
              <a:solidFill>
                <a:srgbClr val="165252"/>
              </a:solidFill>
            </a:endParaRPr>
          </a:p>
          <a:p>
            <a:pPr indent="0" lvl="0" marL="0" marR="0" rtl="0" algn="l">
              <a:lnSpc>
                <a:spcPct val="107000"/>
              </a:lnSpc>
              <a:spcBef>
                <a:spcPts val="0"/>
              </a:spcBef>
              <a:spcAft>
                <a:spcPts val="0"/>
              </a:spcAft>
              <a:buClr>
                <a:srgbClr val="000000"/>
              </a:buClr>
              <a:buSzPts val="1100"/>
              <a:buFont typeface="Arial"/>
              <a:buNone/>
            </a:pPr>
            <a:r>
              <a:t/>
            </a:r>
            <a:endParaRPr sz="400">
              <a:solidFill>
                <a:srgbClr val="165252"/>
              </a:solidFill>
            </a:endParaRPr>
          </a:p>
          <a:p>
            <a:pPr indent="0" lvl="0" marL="457200" marR="0" rtl="0" algn="l">
              <a:lnSpc>
                <a:spcPct val="107000"/>
              </a:lnSpc>
              <a:spcBef>
                <a:spcPts val="0"/>
              </a:spcBef>
              <a:spcAft>
                <a:spcPts val="0"/>
              </a:spcAft>
              <a:buClr>
                <a:srgbClr val="000000"/>
              </a:buClr>
              <a:buSzPts val="1100"/>
              <a:buFont typeface="Arial"/>
              <a:buNone/>
            </a:pPr>
            <a:r>
              <a:rPr i="1" lang="en-GB" sz="2000" u="sng">
                <a:solidFill>
                  <a:srgbClr val="165252"/>
                </a:solidFill>
              </a:rPr>
              <a:t>https://a4kam.org/key-account-manager-of-the-year/</a:t>
            </a:r>
            <a:endParaRPr i="1" sz="2000" u="sng">
              <a:solidFill>
                <a:srgbClr val="165252"/>
              </a:solidFill>
            </a:endParaRPr>
          </a:p>
          <a:p>
            <a:pPr indent="0" lvl="0" marL="0" marR="0" rtl="0" algn="l">
              <a:lnSpc>
                <a:spcPct val="107000"/>
              </a:lnSpc>
              <a:spcBef>
                <a:spcPts val="0"/>
              </a:spcBef>
              <a:spcAft>
                <a:spcPts val="0"/>
              </a:spcAft>
              <a:buClr>
                <a:srgbClr val="000000"/>
              </a:buClr>
              <a:buSzPts val="1100"/>
              <a:buFont typeface="Arial"/>
              <a:buNone/>
            </a:pPr>
            <a:r>
              <a:t/>
            </a:r>
            <a:endParaRPr i="1" sz="2000">
              <a:solidFill>
                <a:srgbClr val="165252"/>
              </a:solidFill>
            </a:endParaRPr>
          </a:p>
          <a:p>
            <a:pPr indent="0" lvl="0" marL="0" marR="0" rtl="0" algn="l">
              <a:lnSpc>
                <a:spcPct val="107000"/>
              </a:lnSpc>
              <a:spcBef>
                <a:spcPts val="0"/>
              </a:spcBef>
              <a:spcAft>
                <a:spcPts val="0"/>
              </a:spcAft>
              <a:buClr>
                <a:srgbClr val="000000"/>
              </a:buClr>
              <a:buSzPts val="1100"/>
              <a:buFont typeface="Arial"/>
              <a:buNone/>
            </a:pPr>
            <a:r>
              <a:rPr b="1" i="1" lang="en-GB" sz="2000">
                <a:solidFill>
                  <a:srgbClr val="165252"/>
                </a:solidFill>
              </a:rPr>
              <a:t>It should be you! </a:t>
            </a:r>
            <a:r>
              <a:rPr b="1" lang="en-GB" sz="2000">
                <a:solidFill>
                  <a:srgbClr val="FFC000"/>
                </a:solidFill>
              </a:rPr>
              <a:t>Applications for either by 30th November</a:t>
            </a:r>
            <a:endParaRPr b="0" i="0" sz="1600" u="none" cap="none" strike="noStrike">
              <a:solidFill>
                <a:srgbClr val="000000"/>
              </a:solidFill>
              <a:latin typeface="Arial"/>
              <a:ea typeface="Arial"/>
              <a:cs typeface="Arial"/>
              <a:sym typeface="Arial"/>
            </a:endParaRPr>
          </a:p>
        </p:txBody>
      </p:sp>
      <p:pic>
        <p:nvPicPr>
          <p:cNvPr id="355" name="Google Shape;355;g25a34ee1a4e_0_24"/>
          <p:cNvPicPr preferRelativeResize="0"/>
          <p:nvPr/>
        </p:nvPicPr>
        <p:blipFill>
          <a:blip r:embed="rId4">
            <a:alphaModFix/>
          </a:blip>
          <a:stretch>
            <a:fillRect/>
          </a:stretch>
        </p:blipFill>
        <p:spPr>
          <a:xfrm>
            <a:off x="7369553" y="1278462"/>
            <a:ext cx="1451849" cy="1451849"/>
          </a:xfrm>
          <a:prstGeom prst="rect">
            <a:avLst/>
          </a:prstGeom>
          <a:noFill/>
          <a:ln>
            <a:noFill/>
          </a:ln>
        </p:spPr>
      </p:pic>
      <p:sp>
        <p:nvSpPr>
          <p:cNvPr id="356" name="Google Shape;356;g25a34ee1a4e_0_24"/>
          <p:cNvSpPr txBox="1"/>
          <p:nvPr/>
        </p:nvSpPr>
        <p:spPr>
          <a:xfrm>
            <a:off x="7382961" y="2710268"/>
            <a:ext cx="1452000" cy="33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a:latin typeface="Calibri"/>
                <a:ea typeface="Calibri"/>
                <a:cs typeface="Calibri"/>
                <a:sym typeface="Calibri"/>
              </a:rPr>
              <a:t>Sandro Clos, </a:t>
            </a:r>
            <a:endParaRPr b="1">
              <a:latin typeface="Calibri"/>
              <a:ea typeface="Calibri"/>
              <a:cs typeface="Calibri"/>
              <a:sym typeface="Calibri"/>
            </a:endParaRPr>
          </a:p>
          <a:p>
            <a:pPr indent="0" lvl="0" marL="0" rtl="0" algn="ctr">
              <a:spcBef>
                <a:spcPts val="0"/>
              </a:spcBef>
              <a:spcAft>
                <a:spcPts val="0"/>
              </a:spcAft>
              <a:buNone/>
            </a:pPr>
            <a:r>
              <a:rPr b="1" lang="en-GB">
                <a:latin typeface="Calibri"/>
                <a:ea typeface="Calibri"/>
                <a:cs typeface="Calibri"/>
                <a:sym typeface="Calibri"/>
              </a:rPr>
              <a:t>KAM of the Year 2022</a:t>
            </a:r>
            <a:endParaRPr b="1">
              <a:latin typeface="Calibri"/>
              <a:ea typeface="Calibri"/>
              <a:cs typeface="Calibri"/>
              <a:sym typeface="Calibri"/>
            </a:endParaRPr>
          </a:p>
        </p:txBody>
      </p:sp>
      <p:pic>
        <p:nvPicPr>
          <p:cNvPr id="357" name="Google Shape;357;g25a34ee1a4e_0_24"/>
          <p:cNvPicPr preferRelativeResize="0"/>
          <p:nvPr/>
        </p:nvPicPr>
        <p:blipFill>
          <a:blip r:embed="rId5">
            <a:alphaModFix/>
          </a:blip>
          <a:stretch>
            <a:fillRect/>
          </a:stretch>
        </p:blipFill>
        <p:spPr>
          <a:xfrm>
            <a:off x="7382981" y="3694861"/>
            <a:ext cx="1451849" cy="1451849"/>
          </a:xfrm>
          <a:prstGeom prst="rect">
            <a:avLst/>
          </a:prstGeom>
          <a:noFill/>
          <a:ln>
            <a:noFill/>
          </a:ln>
        </p:spPr>
      </p:pic>
      <p:sp>
        <p:nvSpPr>
          <p:cNvPr id="358" name="Google Shape;358;g25a34ee1a4e_0_24"/>
          <p:cNvSpPr txBox="1"/>
          <p:nvPr/>
        </p:nvSpPr>
        <p:spPr>
          <a:xfrm>
            <a:off x="7382961" y="5145890"/>
            <a:ext cx="1452000" cy="33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a:latin typeface="Calibri"/>
                <a:ea typeface="Calibri"/>
                <a:cs typeface="Calibri"/>
                <a:sym typeface="Calibri"/>
              </a:rPr>
              <a:t>Thierry Josselin, </a:t>
            </a:r>
            <a:endParaRPr b="1">
              <a:latin typeface="Calibri"/>
              <a:ea typeface="Calibri"/>
              <a:cs typeface="Calibri"/>
              <a:sym typeface="Calibri"/>
            </a:endParaRPr>
          </a:p>
          <a:p>
            <a:pPr indent="0" lvl="0" marL="0" rtl="0" algn="ctr">
              <a:spcBef>
                <a:spcPts val="0"/>
              </a:spcBef>
              <a:spcAft>
                <a:spcPts val="0"/>
              </a:spcAft>
              <a:buNone/>
            </a:pPr>
            <a:r>
              <a:rPr b="1" lang="en-GB">
                <a:latin typeface="Calibri"/>
                <a:ea typeface="Calibri"/>
                <a:cs typeface="Calibri"/>
                <a:sym typeface="Calibri"/>
              </a:rPr>
              <a:t>KAM of the Year 2021</a:t>
            </a:r>
            <a:endParaRPr b="1">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25a34ee1a4e_0_47"/>
          <p:cNvSpPr txBox="1"/>
          <p:nvPr>
            <p:ph type="title"/>
          </p:nvPr>
        </p:nvSpPr>
        <p:spPr>
          <a:xfrm>
            <a:off x="628650" y="365126"/>
            <a:ext cx="78867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365" name="Google Shape;365;g25a34ee1a4e_0_47"/>
          <p:cNvSpPr txBox="1"/>
          <p:nvPr>
            <p:ph idx="1" type="body"/>
          </p:nvPr>
        </p:nvSpPr>
        <p:spPr>
          <a:xfrm>
            <a:off x="840000" y="1825625"/>
            <a:ext cx="76755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t/>
            </a:r>
            <a:endParaRPr/>
          </a:p>
        </p:txBody>
      </p:sp>
      <p:sp>
        <p:nvSpPr>
          <p:cNvPr id="366" name="Google Shape;366;g25a34ee1a4e_0_47"/>
          <p:cNvSpPr/>
          <p:nvPr/>
        </p:nvSpPr>
        <p:spPr>
          <a:xfrm>
            <a:off x="0" y="-225"/>
            <a:ext cx="9161100" cy="6858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g25a34ee1a4e_0_47"/>
          <p:cNvSpPr/>
          <p:nvPr/>
        </p:nvSpPr>
        <p:spPr>
          <a:xfrm flipH="1" rot="10800000">
            <a:off x="433285" y="1007560"/>
            <a:ext cx="8388000" cy="357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Calibri"/>
              <a:ea typeface="Calibri"/>
              <a:cs typeface="Calibri"/>
              <a:sym typeface="Calibri"/>
            </a:endParaRPr>
          </a:p>
        </p:txBody>
      </p:sp>
      <p:pic>
        <p:nvPicPr>
          <p:cNvPr descr="A picture containing text, sign, outdoor&#10;&#10;Description automatically generated" id="368" name="Google Shape;368;g25a34ee1a4e_0_47"/>
          <p:cNvPicPr preferRelativeResize="0"/>
          <p:nvPr/>
        </p:nvPicPr>
        <p:blipFill rotWithShape="1">
          <a:blip r:embed="rId3">
            <a:alphaModFix/>
          </a:blip>
          <a:srcRect b="0" l="0" r="0" t="0"/>
          <a:stretch/>
        </p:blipFill>
        <p:spPr>
          <a:xfrm>
            <a:off x="7309048" y="134229"/>
            <a:ext cx="1451850" cy="768127"/>
          </a:xfrm>
          <a:prstGeom prst="rect">
            <a:avLst/>
          </a:prstGeom>
          <a:noFill/>
          <a:ln>
            <a:noFill/>
          </a:ln>
        </p:spPr>
      </p:pic>
      <p:pic>
        <p:nvPicPr>
          <p:cNvPr descr="Icon&#10;&#10;Description automatically generated" id="369" name="Google Shape;369;g25a34ee1a4e_0_47"/>
          <p:cNvPicPr preferRelativeResize="0"/>
          <p:nvPr/>
        </p:nvPicPr>
        <p:blipFill rotWithShape="1">
          <a:blip r:embed="rId4">
            <a:alphaModFix/>
          </a:blip>
          <a:srcRect b="0" l="0" r="0" t="0"/>
          <a:stretch/>
        </p:blipFill>
        <p:spPr>
          <a:xfrm>
            <a:off x="5608953" y="27731"/>
            <a:ext cx="912222" cy="912221"/>
          </a:xfrm>
          <a:prstGeom prst="rect">
            <a:avLst/>
          </a:prstGeom>
          <a:noFill/>
          <a:ln>
            <a:noFill/>
          </a:ln>
        </p:spPr>
      </p:pic>
      <p:pic>
        <p:nvPicPr>
          <p:cNvPr descr="Laptop outline" id="370" name="Google Shape;370;g25a34ee1a4e_0_47"/>
          <p:cNvPicPr preferRelativeResize="0"/>
          <p:nvPr/>
        </p:nvPicPr>
        <p:blipFill rotWithShape="1">
          <a:blip r:embed="rId5">
            <a:alphaModFix/>
          </a:blip>
          <a:srcRect b="0" l="0" r="0" t="0"/>
          <a:stretch/>
        </p:blipFill>
        <p:spPr>
          <a:xfrm>
            <a:off x="4620524" y="27725"/>
            <a:ext cx="912225" cy="912224"/>
          </a:xfrm>
          <a:prstGeom prst="rect">
            <a:avLst/>
          </a:prstGeom>
          <a:noFill/>
          <a:ln>
            <a:noFill/>
          </a:ln>
        </p:spPr>
      </p:pic>
      <p:sp>
        <p:nvSpPr>
          <p:cNvPr id="371" name="Google Shape;371;g25a34ee1a4e_0_47"/>
          <p:cNvSpPr txBox="1"/>
          <p:nvPr/>
        </p:nvSpPr>
        <p:spPr>
          <a:xfrm>
            <a:off x="362300" y="3176625"/>
            <a:ext cx="6900900" cy="3265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2200"/>
              <a:buFont typeface="Arial"/>
              <a:buNone/>
            </a:pPr>
            <a:r>
              <a:rPr b="1" lang="en-GB" sz="2200">
                <a:solidFill>
                  <a:srgbClr val="FFC000"/>
                </a:solidFill>
              </a:rPr>
              <a:t>Friday 10th November 2023</a:t>
            </a:r>
            <a:endParaRPr b="1" sz="2200">
              <a:solidFill>
                <a:srgbClr val="FFC000"/>
              </a:solidFill>
            </a:endParaRPr>
          </a:p>
          <a:p>
            <a:pPr indent="0" lvl="0" marL="0" marR="0" rtl="0" algn="l">
              <a:lnSpc>
                <a:spcPct val="107000"/>
              </a:lnSpc>
              <a:spcBef>
                <a:spcPts val="0"/>
              </a:spcBef>
              <a:spcAft>
                <a:spcPts val="0"/>
              </a:spcAft>
              <a:buClr>
                <a:srgbClr val="000000"/>
              </a:buClr>
              <a:buSzPts val="2200"/>
              <a:buFont typeface="Arial"/>
              <a:buNone/>
            </a:pPr>
            <a:r>
              <a:rPr b="1" lang="en-GB" sz="2200">
                <a:solidFill>
                  <a:srgbClr val="165252"/>
                </a:solidFill>
              </a:rPr>
              <a:t>Online full 3-session meeting</a:t>
            </a:r>
            <a:endParaRPr b="1" sz="2200">
              <a:solidFill>
                <a:srgbClr val="165252"/>
              </a:solidFill>
            </a:endParaRPr>
          </a:p>
          <a:p>
            <a:pPr indent="0" lvl="0" marL="0" marR="0" rtl="0" algn="l">
              <a:lnSpc>
                <a:spcPct val="107000"/>
              </a:lnSpc>
              <a:spcBef>
                <a:spcPts val="0"/>
              </a:spcBef>
              <a:spcAft>
                <a:spcPts val="0"/>
              </a:spcAft>
              <a:buClr>
                <a:srgbClr val="000000"/>
              </a:buClr>
              <a:buSzPts val="2200"/>
              <a:buFont typeface="Arial"/>
              <a:buNone/>
            </a:pPr>
            <a:r>
              <a:t/>
            </a:r>
            <a:endParaRPr b="1" sz="1000">
              <a:solidFill>
                <a:srgbClr val="165252"/>
              </a:solidFill>
            </a:endParaRPr>
          </a:p>
          <a:p>
            <a:pPr indent="-355600" lvl="0" marL="457200" marR="0" rtl="0" algn="l">
              <a:lnSpc>
                <a:spcPct val="107000"/>
              </a:lnSpc>
              <a:spcBef>
                <a:spcPts val="0"/>
              </a:spcBef>
              <a:spcAft>
                <a:spcPts val="0"/>
              </a:spcAft>
              <a:buClr>
                <a:srgbClr val="165252"/>
              </a:buClr>
              <a:buSzPts val="2000"/>
              <a:buChar char="●"/>
            </a:pPr>
            <a:r>
              <a:rPr b="1" i="1" lang="en-GB" sz="2000">
                <a:solidFill>
                  <a:srgbClr val="165252"/>
                </a:solidFill>
              </a:rPr>
              <a:t>Kim Arnold </a:t>
            </a:r>
            <a:r>
              <a:rPr i="1" lang="en-GB" sz="2000">
                <a:solidFill>
                  <a:srgbClr val="165252"/>
                </a:solidFill>
              </a:rPr>
              <a:t>- How to build better remote relationships with clients</a:t>
            </a:r>
            <a:endParaRPr i="1" sz="2000">
              <a:solidFill>
                <a:srgbClr val="165252"/>
              </a:solidFill>
            </a:endParaRPr>
          </a:p>
          <a:p>
            <a:pPr indent="-355600" lvl="0" marL="457200" marR="0" rtl="0" algn="l">
              <a:lnSpc>
                <a:spcPct val="107000"/>
              </a:lnSpc>
              <a:spcBef>
                <a:spcPts val="0"/>
              </a:spcBef>
              <a:spcAft>
                <a:spcPts val="0"/>
              </a:spcAft>
              <a:buClr>
                <a:srgbClr val="165252"/>
              </a:buClr>
              <a:buSzPts val="2000"/>
              <a:buChar char="●"/>
            </a:pPr>
            <a:r>
              <a:rPr b="1" i="1" lang="en-GB" sz="2000">
                <a:solidFill>
                  <a:srgbClr val="165252"/>
                </a:solidFill>
              </a:rPr>
              <a:t>Vagner Pin </a:t>
            </a:r>
            <a:r>
              <a:rPr i="1" lang="en-GB" sz="2000">
                <a:solidFill>
                  <a:srgbClr val="165252"/>
                </a:solidFill>
              </a:rPr>
              <a:t>- Pfizer Brazil</a:t>
            </a:r>
            <a:endParaRPr i="1" sz="2000">
              <a:solidFill>
                <a:srgbClr val="165252"/>
              </a:solidFill>
            </a:endParaRPr>
          </a:p>
          <a:p>
            <a:pPr indent="-355600" lvl="0" marL="457200" marR="0" rtl="0" algn="l">
              <a:lnSpc>
                <a:spcPct val="107000"/>
              </a:lnSpc>
              <a:spcBef>
                <a:spcPts val="0"/>
              </a:spcBef>
              <a:spcAft>
                <a:spcPts val="0"/>
              </a:spcAft>
              <a:buClr>
                <a:srgbClr val="165252"/>
              </a:buClr>
              <a:buSzPts val="2000"/>
              <a:buChar char="●"/>
            </a:pPr>
            <a:r>
              <a:rPr b="1" i="1" lang="en-GB" sz="2000">
                <a:solidFill>
                  <a:srgbClr val="165252"/>
                </a:solidFill>
              </a:rPr>
              <a:t>Jens Hentschel </a:t>
            </a:r>
            <a:r>
              <a:rPr i="1" lang="en-GB" sz="2000">
                <a:solidFill>
                  <a:srgbClr val="165252"/>
                </a:solidFill>
              </a:rPr>
              <a:t>– Building bridges between Procurement and KAM</a:t>
            </a:r>
            <a:endParaRPr i="1" sz="2000">
              <a:solidFill>
                <a:srgbClr val="165252"/>
              </a:solidFill>
            </a:endParaRPr>
          </a:p>
          <a:p>
            <a:pPr indent="0" lvl="0" marL="0" marR="0" rtl="0" algn="l">
              <a:lnSpc>
                <a:spcPct val="107000"/>
              </a:lnSpc>
              <a:spcBef>
                <a:spcPts val="0"/>
              </a:spcBef>
              <a:spcAft>
                <a:spcPts val="0"/>
              </a:spcAft>
              <a:buNone/>
            </a:pPr>
            <a:r>
              <a:t/>
            </a:r>
            <a:endParaRPr i="1" sz="2000">
              <a:solidFill>
                <a:srgbClr val="165252"/>
              </a:solidFill>
            </a:endParaRPr>
          </a:p>
          <a:p>
            <a:pPr indent="0" lvl="0" marL="0" marR="0" rtl="0" algn="l">
              <a:lnSpc>
                <a:spcPct val="107000"/>
              </a:lnSpc>
              <a:spcBef>
                <a:spcPts val="0"/>
              </a:spcBef>
              <a:spcAft>
                <a:spcPts val="0"/>
              </a:spcAft>
              <a:buNone/>
            </a:pPr>
            <a:r>
              <a:rPr b="1" i="1" lang="en-GB" sz="2000">
                <a:solidFill>
                  <a:srgbClr val="FFC000"/>
                </a:solidFill>
              </a:rPr>
              <a:t>As interactive as you can get online!</a:t>
            </a:r>
            <a:endParaRPr b="0" i="0" sz="2000" u="none" cap="none" strike="noStrike">
              <a:solidFill>
                <a:srgbClr val="000000"/>
              </a:solidFill>
              <a:latin typeface="Arial"/>
              <a:ea typeface="Arial"/>
              <a:cs typeface="Arial"/>
              <a:sym typeface="Arial"/>
            </a:endParaRPr>
          </a:p>
        </p:txBody>
      </p:sp>
      <p:pic>
        <p:nvPicPr>
          <p:cNvPr id="372" name="Google Shape;372;g25a34ee1a4e_0_47"/>
          <p:cNvPicPr preferRelativeResize="0"/>
          <p:nvPr/>
        </p:nvPicPr>
        <p:blipFill>
          <a:blip r:embed="rId6">
            <a:alphaModFix/>
          </a:blip>
          <a:stretch>
            <a:fillRect/>
          </a:stretch>
        </p:blipFill>
        <p:spPr>
          <a:xfrm>
            <a:off x="7295967" y="3176619"/>
            <a:ext cx="1447661" cy="1452185"/>
          </a:xfrm>
          <a:prstGeom prst="rect">
            <a:avLst/>
          </a:prstGeom>
          <a:noFill/>
          <a:ln>
            <a:noFill/>
          </a:ln>
        </p:spPr>
      </p:pic>
      <p:pic>
        <p:nvPicPr>
          <p:cNvPr id="373" name="Google Shape;373;g25a34ee1a4e_0_47"/>
          <p:cNvPicPr preferRelativeResize="0"/>
          <p:nvPr/>
        </p:nvPicPr>
        <p:blipFill>
          <a:blip r:embed="rId7">
            <a:alphaModFix/>
          </a:blip>
          <a:stretch>
            <a:fillRect/>
          </a:stretch>
        </p:blipFill>
        <p:spPr>
          <a:xfrm>
            <a:off x="7295966" y="5044884"/>
            <a:ext cx="1447662" cy="1416287"/>
          </a:xfrm>
          <a:prstGeom prst="rect">
            <a:avLst/>
          </a:prstGeom>
          <a:noFill/>
          <a:ln>
            <a:noFill/>
          </a:ln>
        </p:spPr>
      </p:pic>
      <p:sp>
        <p:nvSpPr>
          <p:cNvPr id="374" name="Google Shape;374;g25a34ee1a4e_0_47"/>
          <p:cNvSpPr txBox="1"/>
          <p:nvPr/>
        </p:nvSpPr>
        <p:spPr>
          <a:xfrm>
            <a:off x="7300118" y="4607702"/>
            <a:ext cx="1447800" cy="19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a:latin typeface="Calibri"/>
                <a:ea typeface="Calibri"/>
                <a:cs typeface="Calibri"/>
                <a:sym typeface="Calibri"/>
              </a:rPr>
              <a:t>Kim Arnold</a:t>
            </a:r>
            <a:endParaRPr b="1">
              <a:latin typeface="Calibri"/>
              <a:ea typeface="Calibri"/>
              <a:cs typeface="Calibri"/>
              <a:sym typeface="Calibri"/>
            </a:endParaRPr>
          </a:p>
        </p:txBody>
      </p:sp>
      <p:sp>
        <p:nvSpPr>
          <p:cNvPr id="375" name="Google Shape;375;g25a34ee1a4e_0_47"/>
          <p:cNvSpPr txBox="1"/>
          <p:nvPr/>
        </p:nvSpPr>
        <p:spPr>
          <a:xfrm>
            <a:off x="7295950" y="6461171"/>
            <a:ext cx="1447800" cy="19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a:latin typeface="Calibri"/>
                <a:ea typeface="Calibri"/>
                <a:cs typeface="Calibri"/>
                <a:sym typeface="Calibri"/>
              </a:rPr>
              <a:t>Jens Hentschel </a:t>
            </a:r>
            <a:endParaRPr b="1">
              <a:latin typeface="Calibri"/>
              <a:ea typeface="Calibri"/>
              <a:cs typeface="Calibri"/>
              <a:sym typeface="Calibri"/>
            </a:endParaRPr>
          </a:p>
        </p:txBody>
      </p:sp>
      <p:sp>
        <p:nvSpPr>
          <p:cNvPr id="376" name="Google Shape;376;g25a34ee1a4e_0_47"/>
          <p:cNvSpPr txBox="1"/>
          <p:nvPr/>
        </p:nvSpPr>
        <p:spPr>
          <a:xfrm>
            <a:off x="362294" y="342944"/>
            <a:ext cx="6900900" cy="5541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rgbClr val="00444C"/>
              </a:buClr>
              <a:buSzPts val="4000"/>
              <a:buFont typeface="Arial"/>
              <a:buNone/>
            </a:pPr>
            <a:r>
              <a:rPr b="1" lang="en-GB" sz="2800">
                <a:solidFill>
                  <a:srgbClr val="00444C"/>
                </a:solidFill>
              </a:rPr>
              <a:t>Upcoming Events</a:t>
            </a:r>
            <a:endParaRPr b="0" i="0" sz="2800" u="none" cap="none" strike="noStrike">
              <a:solidFill>
                <a:srgbClr val="000000"/>
              </a:solidFill>
              <a:latin typeface="Arial"/>
              <a:ea typeface="Arial"/>
              <a:cs typeface="Arial"/>
              <a:sym typeface="Arial"/>
            </a:endParaRPr>
          </a:p>
        </p:txBody>
      </p:sp>
      <p:sp>
        <p:nvSpPr>
          <p:cNvPr id="377" name="Google Shape;377;g25a34ee1a4e_0_47"/>
          <p:cNvSpPr txBox="1"/>
          <p:nvPr/>
        </p:nvSpPr>
        <p:spPr>
          <a:xfrm>
            <a:off x="433275" y="1202750"/>
            <a:ext cx="8310300" cy="1618800"/>
          </a:xfrm>
          <a:prstGeom prst="rect">
            <a:avLst/>
          </a:prstGeom>
          <a:noFill/>
          <a:ln>
            <a:noFill/>
          </a:ln>
        </p:spPr>
        <p:txBody>
          <a:bodyPr anchorCtr="0" anchor="t" bIns="45700" lIns="91425" spcFirstLastPara="1" rIns="91425" wrap="square" tIns="45700">
            <a:spAutoFit/>
          </a:bodyPr>
          <a:lstStyle/>
          <a:p>
            <a:pPr indent="0" lvl="0" marL="0" rtl="0" algn="l">
              <a:lnSpc>
                <a:spcPct val="107000"/>
              </a:lnSpc>
              <a:spcBef>
                <a:spcPts val="0"/>
              </a:spcBef>
              <a:spcAft>
                <a:spcPts val="0"/>
              </a:spcAft>
              <a:buClr>
                <a:srgbClr val="000000"/>
              </a:buClr>
              <a:buSzPts val="1100"/>
              <a:buFont typeface="Arial"/>
              <a:buNone/>
            </a:pPr>
            <a:r>
              <a:rPr b="1" lang="en-GB" sz="2200">
                <a:solidFill>
                  <a:srgbClr val="FFC000"/>
                </a:solidFill>
              </a:rPr>
              <a:t>Friday 15th September 2023</a:t>
            </a:r>
            <a:endParaRPr i="1" sz="2200">
              <a:solidFill>
                <a:srgbClr val="FFC000"/>
              </a:solidFill>
            </a:endParaRPr>
          </a:p>
          <a:p>
            <a:pPr indent="0" lvl="0" marL="0" marR="0" rtl="0" algn="l">
              <a:lnSpc>
                <a:spcPct val="107000"/>
              </a:lnSpc>
              <a:spcBef>
                <a:spcPts val="0"/>
              </a:spcBef>
              <a:spcAft>
                <a:spcPts val="0"/>
              </a:spcAft>
              <a:buClr>
                <a:srgbClr val="000000"/>
              </a:buClr>
              <a:buSzPts val="1100"/>
              <a:buFont typeface="Arial"/>
              <a:buNone/>
            </a:pPr>
            <a:r>
              <a:rPr b="1" lang="en-GB" sz="2200">
                <a:solidFill>
                  <a:srgbClr val="165252"/>
                </a:solidFill>
              </a:rPr>
              <a:t>Webinar: </a:t>
            </a:r>
            <a:r>
              <a:rPr b="1" lang="en-GB" sz="2200">
                <a:solidFill>
                  <a:srgbClr val="165252"/>
                </a:solidFill>
              </a:rPr>
              <a:t>Account Based Marketing (ABM)</a:t>
            </a:r>
            <a:endParaRPr b="1" sz="2200">
              <a:solidFill>
                <a:srgbClr val="165252"/>
              </a:solidFill>
            </a:endParaRPr>
          </a:p>
          <a:p>
            <a:pPr indent="0" lvl="0" marL="0" marR="0" rtl="0" algn="l">
              <a:lnSpc>
                <a:spcPct val="107000"/>
              </a:lnSpc>
              <a:spcBef>
                <a:spcPts val="0"/>
              </a:spcBef>
              <a:spcAft>
                <a:spcPts val="0"/>
              </a:spcAft>
              <a:buClr>
                <a:srgbClr val="000000"/>
              </a:buClr>
              <a:buSzPts val="1100"/>
              <a:buFont typeface="Arial"/>
              <a:buNone/>
            </a:pPr>
            <a:r>
              <a:t/>
            </a:r>
            <a:endParaRPr b="1" sz="1000">
              <a:solidFill>
                <a:srgbClr val="165252"/>
              </a:solidFill>
            </a:endParaRPr>
          </a:p>
          <a:p>
            <a:pPr indent="-355600" lvl="0" marL="457200" marR="0" rtl="0" algn="l">
              <a:lnSpc>
                <a:spcPct val="107000"/>
              </a:lnSpc>
              <a:spcBef>
                <a:spcPts val="0"/>
              </a:spcBef>
              <a:spcAft>
                <a:spcPts val="0"/>
              </a:spcAft>
              <a:buClr>
                <a:srgbClr val="44546A"/>
              </a:buClr>
              <a:buSzPts val="2000"/>
              <a:buChar char="●"/>
            </a:pPr>
            <a:r>
              <a:rPr b="1" i="1" lang="en-GB" sz="2000">
                <a:solidFill>
                  <a:srgbClr val="44546A"/>
                </a:solidFill>
              </a:rPr>
              <a:t>Andrea Clatworth,</a:t>
            </a:r>
            <a:r>
              <a:rPr b="1" lang="en-GB" sz="2000">
                <a:solidFill>
                  <a:srgbClr val="44546A"/>
                </a:solidFill>
              </a:rPr>
              <a:t> </a:t>
            </a:r>
            <a:r>
              <a:rPr lang="en-GB" sz="2000">
                <a:solidFill>
                  <a:srgbClr val="44546A"/>
                </a:solidFill>
              </a:rPr>
              <a:t>Head of Europe Marketing Transformation Projects, </a:t>
            </a:r>
            <a:r>
              <a:rPr b="1" lang="en-GB" sz="2000">
                <a:solidFill>
                  <a:srgbClr val="44546A"/>
                </a:solidFill>
              </a:rPr>
              <a:t>Fujitsu</a:t>
            </a:r>
            <a:endParaRPr b="1" i="0" sz="2000" u="none" cap="none" strike="noStrike">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8"/>
          <p:cNvSpPr txBox="1"/>
          <p:nvPr>
            <p:ph type="title"/>
          </p:nvPr>
        </p:nvSpPr>
        <p:spPr>
          <a:xfrm>
            <a:off x="628650" y="306805"/>
            <a:ext cx="7886700" cy="68316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imes New Roman"/>
              <a:buNone/>
            </a:pPr>
            <a:r>
              <a:rPr lang="en-GB" sz="2400">
                <a:solidFill>
                  <a:schemeClr val="lt1"/>
                </a:solidFill>
                <a:latin typeface="Times New Roman"/>
                <a:ea typeface="Times New Roman"/>
                <a:cs typeface="Times New Roman"/>
                <a:sym typeface="Times New Roman"/>
              </a:rPr>
              <a:t>Any questions?</a:t>
            </a:r>
            <a:endParaRPr/>
          </a:p>
        </p:txBody>
      </p:sp>
      <p:sp>
        <p:nvSpPr>
          <p:cNvPr id="383" name="Google Shape;383;p28"/>
          <p:cNvSpPr txBox="1"/>
          <p:nvPr>
            <p:ph idx="1" type="body"/>
          </p:nvPr>
        </p:nvSpPr>
        <p:spPr>
          <a:xfrm>
            <a:off x="491392" y="1637969"/>
            <a:ext cx="7886700" cy="407106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rgbClr val="EDEDED"/>
              </a:buClr>
              <a:buSzPct val="100000"/>
              <a:buNone/>
            </a:pPr>
            <a:r>
              <a:t/>
            </a:r>
            <a:endParaRPr sz="1600">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rgbClr val="EDEDED"/>
              </a:buClr>
              <a:buSzPct val="100000"/>
              <a:buNone/>
            </a:pPr>
            <a:r>
              <a:t/>
            </a:r>
            <a:endParaRPr sz="4500">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chemeClr val="lt1"/>
              </a:buClr>
              <a:buSzPct val="100000"/>
              <a:buNone/>
            </a:pPr>
            <a:r>
              <a:rPr lang="en-GB">
                <a:solidFill>
                  <a:schemeClr val="lt1"/>
                </a:solidFill>
                <a:latin typeface="Times New Roman"/>
                <a:ea typeface="Times New Roman"/>
                <a:cs typeface="Times New Roman"/>
                <a:sym typeface="Times New Roman"/>
              </a:rPr>
              <a:t>Jeremy Newton</a:t>
            </a:r>
            <a:endParaRPr/>
          </a:p>
          <a:p>
            <a:pPr indent="0" lvl="0" marL="0" rtl="0" algn="ctr">
              <a:lnSpc>
                <a:spcPct val="90000"/>
              </a:lnSpc>
              <a:spcBef>
                <a:spcPts val="750"/>
              </a:spcBef>
              <a:spcAft>
                <a:spcPts val="0"/>
              </a:spcAft>
              <a:buClr>
                <a:schemeClr val="lt1"/>
              </a:buClr>
              <a:buSzPct val="100000"/>
              <a:buNone/>
            </a:pPr>
            <a:r>
              <a:rPr lang="en-GB" u="sng">
                <a:solidFill>
                  <a:schemeClr val="lt1"/>
                </a:solidFill>
                <a:latin typeface="Times New Roman"/>
                <a:ea typeface="Times New Roman"/>
                <a:cs typeface="Times New Roman"/>
                <a:sym typeface="Times New Roman"/>
                <a:hlinkClick r:id="rId3">
                  <a:extLst>
                    <a:ext uri="{A12FA001-AC4F-418D-AE19-62706E023703}">
                      <ahyp:hlinkClr val="tx"/>
                    </a:ext>
                  </a:extLst>
                </a:hlinkClick>
              </a:rPr>
              <a:t>Jeremy.Newton@Codified.Legal</a:t>
            </a:r>
            <a:endParaRPr>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rgbClr val="EDEDED"/>
              </a:buClr>
              <a:buSzPct val="100000"/>
              <a:buNone/>
            </a:pPr>
            <a:r>
              <a:t/>
            </a:r>
            <a:endParaRPr>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chemeClr val="lt1"/>
              </a:buClr>
              <a:buSzPct val="100000"/>
              <a:buNone/>
            </a:pPr>
            <a:r>
              <a:rPr lang="en-GB">
                <a:solidFill>
                  <a:schemeClr val="lt1"/>
                </a:solidFill>
                <a:latin typeface="Times New Roman"/>
                <a:ea typeface="Times New Roman"/>
                <a:cs typeface="Times New Roman"/>
                <a:sym typeface="Times New Roman"/>
              </a:rPr>
              <a:t>Mobile: +44 (0) 7749 631 620</a:t>
            </a:r>
            <a:endParaRPr/>
          </a:p>
          <a:p>
            <a:pPr indent="0" lvl="0" marL="0" rtl="0" algn="ctr">
              <a:lnSpc>
                <a:spcPct val="90000"/>
              </a:lnSpc>
              <a:spcBef>
                <a:spcPts val="750"/>
              </a:spcBef>
              <a:spcAft>
                <a:spcPts val="0"/>
              </a:spcAft>
              <a:buClr>
                <a:srgbClr val="EDEDED"/>
              </a:buClr>
              <a:buSzPct val="100000"/>
              <a:buNone/>
            </a:pPr>
            <a:r>
              <a:t/>
            </a:r>
            <a:endParaRPr>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rgbClr val="EDEDED"/>
              </a:buClr>
              <a:buSzPct val="100000"/>
              <a:buNone/>
            </a:pPr>
            <a:r>
              <a:t/>
            </a:r>
            <a:endParaRPr>
              <a:solidFill>
                <a:schemeClr val="lt1"/>
              </a:solidFill>
              <a:latin typeface="Times New Roman"/>
              <a:ea typeface="Times New Roman"/>
              <a:cs typeface="Times New Roman"/>
              <a:sym typeface="Times New Roman"/>
            </a:endParaRPr>
          </a:p>
          <a:p>
            <a:pPr indent="0" lvl="0" marL="0" rtl="0" algn="l">
              <a:lnSpc>
                <a:spcPct val="90000"/>
              </a:lnSpc>
              <a:spcBef>
                <a:spcPts val="750"/>
              </a:spcBef>
              <a:spcAft>
                <a:spcPts val="0"/>
              </a:spcAft>
              <a:buClr>
                <a:srgbClr val="EDEDED"/>
              </a:buClr>
              <a:buSzPct val="100000"/>
              <a:buNone/>
            </a:pPr>
            <a:r>
              <a:t/>
            </a:r>
            <a:endParaRPr>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chemeClr val="lt1"/>
              </a:buClr>
              <a:buSzPct val="100000"/>
              <a:buNone/>
            </a:pPr>
            <a:r>
              <a:rPr lang="en-GB">
                <a:solidFill>
                  <a:schemeClr val="lt1"/>
                </a:solidFill>
                <a:latin typeface="Times New Roman"/>
                <a:ea typeface="Times New Roman"/>
                <a:cs typeface="Times New Roman"/>
                <a:sym typeface="Times New Roman"/>
              </a:rPr>
              <a:t>Codified Legal Limited</a:t>
            </a:r>
            <a:endParaRPr/>
          </a:p>
          <a:p>
            <a:pPr indent="0" lvl="0" marL="0" rtl="0" algn="ctr">
              <a:lnSpc>
                <a:spcPct val="90000"/>
              </a:lnSpc>
              <a:spcBef>
                <a:spcPts val="750"/>
              </a:spcBef>
              <a:spcAft>
                <a:spcPts val="0"/>
              </a:spcAft>
              <a:buClr>
                <a:schemeClr val="lt1"/>
              </a:buClr>
              <a:buSzPct val="100000"/>
              <a:buNone/>
            </a:pPr>
            <a:r>
              <a:rPr lang="en-GB" u="sng">
                <a:solidFill>
                  <a:schemeClr val="lt1"/>
                </a:solidFill>
                <a:latin typeface="Times New Roman"/>
                <a:ea typeface="Times New Roman"/>
                <a:cs typeface="Times New Roman"/>
                <a:sym typeface="Times New Roman"/>
                <a:hlinkClick r:id="rId4">
                  <a:extLst>
                    <a:ext uri="{A12FA001-AC4F-418D-AE19-62706E023703}">
                      <ahyp:hlinkClr val="tx"/>
                    </a:ext>
                  </a:extLst>
                </a:hlinkClick>
              </a:rPr>
              <a:t>www.Codified.legal</a:t>
            </a:r>
            <a:endParaRPr>
              <a:solidFill>
                <a:schemeClr val="lt1"/>
              </a:solidFill>
              <a:latin typeface="Times New Roman"/>
              <a:ea typeface="Times New Roman"/>
              <a:cs typeface="Times New Roman"/>
              <a:sym typeface="Times New Roman"/>
            </a:endParaRPr>
          </a:p>
          <a:p>
            <a:pPr indent="0" lvl="0" marL="0" rtl="0" algn="ctr">
              <a:lnSpc>
                <a:spcPct val="90000"/>
              </a:lnSpc>
              <a:spcBef>
                <a:spcPts val="750"/>
              </a:spcBef>
              <a:spcAft>
                <a:spcPts val="0"/>
              </a:spcAft>
              <a:buClr>
                <a:srgbClr val="EDEDED"/>
              </a:buClr>
              <a:buSzPct val="100000"/>
              <a:buNone/>
            </a:pPr>
            <a:r>
              <a:t/>
            </a:r>
            <a:endParaRPr sz="4500">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Depth">
  <a:themeElements>
    <a:clrScheme name="Depth">
      <a:dk1>
        <a:srgbClr val="000000"/>
      </a:dk1>
      <a:lt1>
        <a:srgbClr val="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2020-06-17T16:02:22Z</dcterms:created>
  <dc:creator>Jeremy Newton</dc:creator>
</cp:coreProperties>
</file>